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9"/>
  </p:notesMasterIdLst>
  <p:sldIdLst>
    <p:sldId id="256" r:id="rId2"/>
    <p:sldId id="257" r:id="rId3"/>
    <p:sldId id="269" r:id="rId4"/>
    <p:sldId id="261" r:id="rId5"/>
    <p:sldId id="270" r:id="rId6"/>
    <p:sldId id="259" r:id="rId7"/>
    <p:sldId id="260" r:id="rId8"/>
    <p:sldId id="264" r:id="rId9"/>
    <p:sldId id="265" r:id="rId10"/>
    <p:sldId id="267" r:id="rId11"/>
    <p:sldId id="276" r:id="rId12"/>
    <p:sldId id="272" r:id="rId13"/>
    <p:sldId id="268" r:id="rId14"/>
    <p:sldId id="274" r:id="rId15"/>
    <p:sldId id="277" r:id="rId16"/>
    <p:sldId id="278"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674" autoAdjust="0"/>
    <p:restoredTop sz="94660"/>
  </p:normalViewPr>
  <p:slideViewPr>
    <p:cSldViewPr snapToGrid="0">
      <p:cViewPr varScale="1">
        <p:scale>
          <a:sx n="103" d="100"/>
          <a:sy n="103" d="100"/>
        </p:scale>
        <p:origin x="114" y="360"/>
      </p:cViewPr>
      <p:guideLst>
        <p:guide orient="horz" pos="2160"/>
        <p:guide pos="3840"/>
      </p:guideLst>
    </p:cSldViewPr>
  </p:slideViewPr>
  <p:notesTextViewPr>
    <p:cViewPr>
      <p:scale>
        <a:sx n="1" d="1"/>
        <a:sy n="1" d="1"/>
      </p:scale>
      <p:origin x="0" y="0"/>
    </p:cViewPr>
  </p:notesTextViewPr>
  <p:sorterViewPr>
    <p:cViewPr>
      <p:scale>
        <a:sx n="100" d="100"/>
        <a:sy n="100" d="100"/>
      </p:scale>
      <p:origin x="0" y="34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31FDC-97E8-4859-BC74-EF28A921658E}" type="doc">
      <dgm:prSet loTypeId="urn:microsoft.com/office/officeart/2005/8/layout/pyramid2" loCatId="list" qsTypeId="urn:microsoft.com/office/officeart/2005/8/quickstyle/simple1" qsCatId="simple" csTypeId="urn:microsoft.com/office/officeart/2005/8/colors/accent1_2" csCatId="accent1" phldr="1"/>
      <dgm:spPr/>
    </dgm:pt>
    <dgm:pt modelId="{328BFEB1-3829-40D8-AF7F-04EC56C29CC4}">
      <dgm:prSet custT="1"/>
      <dgm:spPr/>
      <dgm:t>
        <a:bodyPr/>
        <a:lstStyle/>
        <a:p>
          <a:r>
            <a:rPr lang="en-US" sz="3200" b="1" dirty="0">
              <a:effectLst>
                <a:outerShdw blurRad="38100" dist="38100" dir="2700000" algn="tl">
                  <a:srgbClr val="000000">
                    <a:alpha val="43137"/>
                  </a:srgbClr>
                </a:outerShdw>
              </a:effectLst>
            </a:rPr>
            <a:t>R</a:t>
          </a:r>
          <a:r>
            <a:rPr lang="en-US" sz="2400" b="1" dirty="0"/>
            <a:t>ecognize Assumptions</a:t>
          </a:r>
        </a:p>
      </dgm:t>
    </dgm:pt>
    <dgm:pt modelId="{7047809E-E600-49E9-AD8D-613F5D6D499A}" type="parTrans" cxnId="{8089DEE7-AB97-4A80-83B0-A896C22C6F67}">
      <dgm:prSet/>
      <dgm:spPr/>
      <dgm:t>
        <a:bodyPr/>
        <a:lstStyle/>
        <a:p>
          <a:endParaRPr lang="en-US"/>
        </a:p>
      </dgm:t>
    </dgm:pt>
    <dgm:pt modelId="{3A567C59-F96C-4174-A4D6-7DB53BEA62DE}" type="sibTrans" cxnId="{8089DEE7-AB97-4A80-83B0-A896C22C6F67}">
      <dgm:prSet/>
      <dgm:spPr/>
      <dgm:t>
        <a:bodyPr/>
        <a:lstStyle/>
        <a:p>
          <a:endParaRPr lang="en-US"/>
        </a:p>
      </dgm:t>
    </dgm:pt>
    <dgm:pt modelId="{641F3E58-0A0A-4B0B-AAD2-CE92AD547FA4}">
      <dgm:prSet custT="1"/>
      <dgm:spPr/>
      <dgm:t>
        <a:bodyPr/>
        <a:lstStyle/>
        <a:p>
          <a:r>
            <a:rPr lang="en-US" sz="3200" b="1" dirty="0">
              <a:effectLst>
                <a:outerShdw blurRad="38100" dist="38100" dir="2700000" algn="tl">
                  <a:srgbClr val="000000">
                    <a:alpha val="43137"/>
                  </a:srgbClr>
                </a:outerShdw>
              </a:effectLst>
            </a:rPr>
            <a:t>E</a:t>
          </a:r>
          <a:r>
            <a:rPr lang="en-US" sz="2400" b="1" dirty="0"/>
            <a:t>valuate Arguments</a:t>
          </a:r>
        </a:p>
      </dgm:t>
    </dgm:pt>
    <dgm:pt modelId="{9BFE109E-211C-431A-BA95-C59FDAC79898}" type="parTrans" cxnId="{06F64C34-EFE0-47F5-86C3-F832E68E0E63}">
      <dgm:prSet/>
      <dgm:spPr/>
      <dgm:t>
        <a:bodyPr/>
        <a:lstStyle/>
        <a:p>
          <a:endParaRPr lang="en-US"/>
        </a:p>
      </dgm:t>
    </dgm:pt>
    <dgm:pt modelId="{54AF0A3C-AF2A-4187-AA1F-CE1BC738D2C8}" type="sibTrans" cxnId="{06F64C34-EFE0-47F5-86C3-F832E68E0E63}">
      <dgm:prSet/>
      <dgm:spPr/>
      <dgm:t>
        <a:bodyPr/>
        <a:lstStyle/>
        <a:p>
          <a:endParaRPr lang="en-US"/>
        </a:p>
      </dgm:t>
    </dgm:pt>
    <dgm:pt modelId="{BCF5E79B-FDB6-4D24-AC5D-AB0FF0E6ED8C}">
      <dgm:prSet custT="1"/>
      <dgm:spPr/>
      <dgm:t>
        <a:bodyPr/>
        <a:lstStyle/>
        <a:p>
          <a:r>
            <a:rPr lang="en-US" sz="3200" b="1" dirty="0">
              <a:effectLst>
                <a:outerShdw blurRad="38100" dist="38100" dir="2700000" algn="tl">
                  <a:srgbClr val="000000">
                    <a:alpha val="43137"/>
                  </a:srgbClr>
                </a:outerShdw>
              </a:effectLst>
            </a:rPr>
            <a:t>D</a:t>
          </a:r>
          <a:r>
            <a:rPr lang="en-US" sz="2400" b="1" dirty="0"/>
            <a:t>rawn Conclusions</a:t>
          </a:r>
        </a:p>
      </dgm:t>
    </dgm:pt>
    <dgm:pt modelId="{96C96F29-6F2C-4356-99FE-2E04C74D7831}" type="parTrans" cxnId="{80B2B682-8553-4AAB-B6CB-36ACCBE14AC0}">
      <dgm:prSet/>
      <dgm:spPr/>
      <dgm:t>
        <a:bodyPr/>
        <a:lstStyle/>
        <a:p>
          <a:endParaRPr lang="en-US"/>
        </a:p>
      </dgm:t>
    </dgm:pt>
    <dgm:pt modelId="{2762D9E1-E729-4E41-A5A3-DD4427C1E5F3}" type="sibTrans" cxnId="{80B2B682-8553-4AAB-B6CB-36ACCBE14AC0}">
      <dgm:prSet/>
      <dgm:spPr/>
      <dgm:t>
        <a:bodyPr/>
        <a:lstStyle/>
        <a:p>
          <a:endParaRPr lang="en-US"/>
        </a:p>
      </dgm:t>
    </dgm:pt>
    <dgm:pt modelId="{3E5C1154-83BC-451A-BF2E-099EA31E14AE}" type="pres">
      <dgm:prSet presAssocID="{5F331FDC-97E8-4859-BC74-EF28A921658E}" presName="compositeShape" presStyleCnt="0">
        <dgm:presLayoutVars>
          <dgm:dir/>
          <dgm:resizeHandles/>
        </dgm:presLayoutVars>
      </dgm:prSet>
      <dgm:spPr/>
    </dgm:pt>
    <dgm:pt modelId="{982F01C0-C2B3-4F89-B6BB-1509D94D81C8}" type="pres">
      <dgm:prSet presAssocID="{5F331FDC-97E8-4859-BC74-EF28A921658E}" presName="pyramid" presStyleLbl="node1" presStyleIdx="0" presStyleCnt="1" custLinFactNeighborX="-6329" custLinFactNeighborY="-4609"/>
      <dgm:spPr>
        <a:solidFill>
          <a:srgbClr val="FF0000"/>
        </a:solidFill>
      </dgm:spPr>
    </dgm:pt>
    <dgm:pt modelId="{0DA92526-3D30-4CBC-A1E8-F66432A71513}" type="pres">
      <dgm:prSet presAssocID="{5F331FDC-97E8-4859-BC74-EF28A921658E}" presName="theList" presStyleCnt="0"/>
      <dgm:spPr/>
    </dgm:pt>
    <dgm:pt modelId="{AD31745F-5FB4-4E6E-A245-7B32AD7D91D0}" type="pres">
      <dgm:prSet presAssocID="{328BFEB1-3829-40D8-AF7F-04EC56C29CC4}" presName="aNode" presStyleLbl="fgAcc1" presStyleIdx="0" presStyleCnt="3">
        <dgm:presLayoutVars>
          <dgm:bulletEnabled val="1"/>
        </dgm:presLayoutVars>
      </dgm:prSet>
      <dgm:spPr/>
    </dgm:pt>
    <dgm:pt modelId="{629F9D95-208B-43DA-8D79-B50825F77981}" type="pres">
      <dgm:prSet presAssocID="{328BFEB1-3829-40D8-AF7F-04EC56C29CC4}" presName="aSpace" presStyleCnt="0"/>
      <dgm:spPr/>
    </dgm:pt>
    <dgm:pt modelId="{CA83A0C3-80B6-44A9-9D9D-11E62706CA8B}" type="pres">
      <dgm:prSet presAssocID="{641F3E58-0A0A-4B0B-AAD2-CE92AD547FA4}" presName="aNode" presStyleLbl="fgAcc1" presStyleIdx="1" presStyleCnt="3">
        <dgm:presLayoutVars>
          <dgm:bulletEnabled val="1"/>
        </dgm:presLayoutVars>
      </dgm:prSet>
      <dgm:spPr/>
    </dgm:pt>
    <dgm:pt modelId="{21464C73-B505-44EC-A9EA-B4A34D3FC423}" type="pres">
      <dgm:prSet presAssocID="{641F3E58-0A0A-4B0B-AAD2-CE92AD547FA4}" presName="aSpace" presStyleCnt="0"/>
      <dgm:spPr/>
    </dgm:pt>
    <dgm:pt modelId="{52D5DD4B-6D00-4C06-9BEA-21D620FA8862}" type="pres">
      <dgm:prSet presAssocID="{BCF5E79B-FDB6-4D24-AC5D-AB0FF0E6ED8C}" presName="aNode" presStyleLbl="fgAcc1" presStyleIdx="2" presStyleCnt="3">
        <dgm:presLayoutVars>
          <dgm:bulletEnabled val="1"/>
        </dgm:presLayoutVars>
      </dgm:prSet>
      <dgm:spPr/>
    </dgm:pt>
    <dgm:pt modelId="{29257E87-11DF-485E-AEB9-05790A9392D8}" type="pres">
      <dgm:prSet presAssocID="{BCF5E79B-FDB6-4D24-AC5D-AB0FF0E6ED8C}" presName="aSpace" presStyleCnt="0"/>
      <dgm:spPr/>
    </dgm:pt>
  </dgm:ptLst>
  <dgm:cxnLst>
    <dgm:cxn modelId="{A853E429-F111-436B-AB4D-6B121852F103}" type="presOf" srcId="{641F3E58-0A0A-4B0B-AAD2-CE92AD547FA4}" destId="{CA83A0C3-80B6-44A9-9D9D-11E62706CA8B}" srcOrd="0" destOrd="0" presId="urn:microsoft.com/office/officeart/2005/8/layout/pyramid2"/>
    <dgm:cxn modelId="{E8626331-9A48-4CE4-BD0E-02726DE89F83}" type="presOf" srcId="{BCF5E79B-FDB6-4D24-AC5D-AB0FF0E6ED8C}" destId="{52D5DD4B-6D00-4C06-9BEA-21D620FA8862}" srcOrd="0" destOrd="0" presId="urn:microsoft.com/office/officeart/2005/8/layout/pyramid2"/>
    <dgm:cxn modelId="{06F64C34-EFE0-47F5-86C3-F832E68E0E63}" srcId="{5F331FDC-97E8-4859-BC74-EF28A921658E}" destId="{641F3E58-0A0A-4B0B-AAD2-CE92AD547FA4}" srcOrd="1" destOrd="0" parTransId="{9BFE109E-211C-431A-BA95-C59FDAC79898}" sibTransId="{54AF0A3C-AF2A-4187-AA1F-CE1BC738D2C8}"/>
    <dgm:cxn modelId="{866D7C74-B649-4152-A4A3-B5E183AB50B4}" type="presOf" srcId="{5F331FDC-97E8-4859-BC74-EF28A921658E}" destId="{3E5C1154-83BC-451A-BF2E-099EA31E14AE}" srcOrd="0" destOrd="0" presId="urn:microsoft.com/office/officeart/2005/8/layout/pyramid2"/>
    <dgm:cxn modelId="{80B2B682-8553-4AAB-B6CB-36ACCBE14AC0}" srcId="{5F331FDC-97E8-4859-BC74-EF28A921658E}" destId="{BCF5E79B-FDB6-4D24-AC5D-AB0FF0E6ED8C}" srcOrd="2" destOrd="0" parTransId="{96C96F29-6F2C-4356-99FE-2E04C74D7831}" sibTransId="{2762D9E1-E729-4E41-A5A3-DD4427C1E5F3}"/>
    <dgm:cxn modelId="{5822E6CA-2E32-4D5D-841D-87F8298F10EF}" type="presOf" srcId="{328BFEB1-3829-40D8-AF7F-04EC56C29CC4}" destId="{AD31745F-5FB4-4E6E-A245-7B32AD7D91D0}" srcOrd="0" destOrd="0" presId="urn:microsoft.com/office/officeart/2005/8/layout/pyramid2"/>
    <dgm:cxn modelId="{8089DEE7-AB97-4A80-83B0-A896C22C6F67}" srcId="{5F331FDC-97E8-4859-BC74-EF28A921658E}" destId="{328BFEB1-3829-40D8-AF7F-04EC56C29CC4}" srcOrd="0" destOrd="0" parTransId="{7047809E-E600-49E9-AD8D-613F5D6D499A}" sibTransId="{3A567C59-F96C-4174-A4D6-7DB53BEA62DE}"/>
    <dgm:cxn modelId="{39D00B2C-8211-4812-A13C-6728D34E4EA0}" type="presParOf" srcId="{3E5C1154-83BC-451A-BF2E-099EA31E14AE}" destId="{982F01C0-C2B3-4F89-B6BB-1509D94D81C8}" srcOrd="0" destOrd="0" presId="urn:microsoft.com/office/officeart/2005/8/layout/pyramid2"/>
    <dgm:cxn modelId="{02D27ED1-DA5E-42EC-BDFB-7404CBE8B3CC}" type="presParOf" srcId="{3E5C1154-83BC-451A-BF2E-099EA31E14AE}" destId="{0DA92526-3D30-4CBC-A1E8-F66432A71513}" srcOrd="1" destOrd="0" presId="urn:microsoft.com/office/officeart/2005/8/layout/pyramid2"/>
    <dgm:cxn modelId="{5D4A2804-F34A-4534-AD6B-9CF7AF37FF3F}" type="presParOf" srcId="{0DA92526-3D30-4CBC-A1E8-F66432A71513}" destId="{AD31745F-5FB4-4E6E-A245-7B32AD7D91D0}" srcOrd="0" destOrd="0" presId="urn:microsoft.com/office/officeart/2005/8/layout/pyramid2"/>
    <dgm:cxn modelId="{0D83FED1-4204-44FD-B2FE-253CB6C3AD4D}" type="presParOf" srcId="{0DA92526-3D30-4CBC-A1E8-F66432A71513}" destId="{629F9D95-208B-43DA-8D79-B50825F77981}" srcOrd="1" destOrd="0" presId="urn:microsoft.com/office/officeart/2005/8/layout/pyramid2"/>
    <dgm:cxn modelId="{C966CC9A-665B-408B-8646-D350C06D8CB0}" type="presParOf" srcId="{0DA92526-3D30-4CBC-A1E8-F66432A71513}" destId="{CA83A0C3-80B6-44A9-9D9D-11E62706CA8B}" srcOrd="2" destOrd="0" presId="urn:microsoft.com/office/officeart/2005/8/layout/pyramid2"/>
    <dgm:cxn modelId="{6ADAFFFE-B549-4A1B-8287-8AACFF99983E}" type="presParOf" srcId="{0DA92526-3D30-4CBC-A1E8-F66432A71513}" destId="{21464C73-B505-44EC-A9EA-B4A34D3FC423}" srcOrd="3" destOrd="0" presId="urn:microsoft.com/office/officeart/2005/8/layout/pyramid2"/>
    <dgm:cxn modelId="{56B71398-7176-49AF-AA40-7B822E600AC0}" type="presParOf" srcId="{0DA92526-3D30-4CBC-A1E8-F66432A71513}" destId="{52D5DD4B-6D00-4C06-9BEA-21D620FA8862}" srcOrd="4" destOrd="0" presId="urn:microsoft.com/office/officeart/2005/8/layout/pyramid2"/>
    <dgm:cxn modelId="{30927880-4C42-4BC2-8879-67CC12A1E4EE}" type="presParOf" srcId="{0DA92526-3D30-4CBC-A1E8-F66432A71513}" destId="{29257E87-11DF-485E-AEB9-05790A9392D8}"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4914517-8E0D-4EBC-B90A-0269C8F096C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7B97E4A0-1DA8-40ED-9884-67FB59FFA2B1}">
      <dgm:prSet phldrT="[Text]"/>
      <dgm:spPr/>
      <dgm:t>
        <a:bodyPr/>
        <a:lstStyle/>
        <a:p>
          <a:r>
            <a:rPr lang="en-US" b="1" dirty="0">
              <a:solidFill>
                <a:srgbClr val="FF0000"/>
              </a:solidFill>
              <a:effectLst>
                <a:outerShdw blurRad="38100" dist="38100" dir="2700000" algn="tl">
                  <a:srgbClr val="000000">
                    <a:alpha val="43137"/>
                  </a:srgbClr>
                </a:outerShdw>
              </a:effectLst>
            </a:rPr>
            <a:t>R</a:t>
          </a:r>
        </a:p>
      </dgm:t>
    </dgm:pt>
    <dgm:pt modelId="{F17D7239-0AF3-4272-8849-4DD66C03E336}" type="parTrans" cxnId="{BA575CD7-20EC-41C2-AA1F-A5A94655404C}">
      <dgm:prSet/>
      <dgm:spPr/>
      <dgm:t>
        <a:bodyPr/>
        <a:lstStyle/>
        <a:p>
          <a:endParaRPr lang="en-US"/>
        </a:p>
      </dgm:t>
    </dgm:pt>
    <dgm:pt modelId="{D7C5E71C-8A28-4E43-AB23-DE0D6C6DF88A}" type="sibTrans" cxnId="{BA575CD7-20EC-41C2-AA1F-A5A94655404C}">
      <dgm:prSet/>
      <dgm:spPr/>
      <dgm:t>
        <a:bodyPr/>
        <a:lstStyle/>
        <a:p>
          <a:endParaRPr lang="en-US"/>
        </a:p>
      </dgm:t>
    </dgm:pt>
    <dgm:pt modelId="{AA92FA04-E071-42DC-8FA3-8B685CDA3CBA}">
      <dgm:prSet phldrT="[Text]" custT="1"/>
      <dgm:spPr/>
      <dgm:t>
        <a:bodyPr/>
        <a:lstStyle/>
        <a:p>
          <a:r>
            <a:rPr lang="en-US" sz="1800" b="1" dirty="0">
              <a:effectLst>
                <a:outerShdw blurRad="38100" dist="38100" dir="2700000" algn="tl">
                  <a:srgbClr val="000000">
                    <a:alpha val="43137"/>
                  </a:srgbClr>
                </a:outerShdw>
              </a:effectLst>
            </a:rPr>
            <a:t>Recognize Assumptions</a:t>
          </a:r>
        </a:p>
      </dgm:t>
    </dgm:pt>
    <dgm:pt modelId="{64554DB0-2623-4C58-9373-E86DFC9E1EA2}" type="parTrans" cxnId="{964F4871-E76A-4144-A2CE-34CCE201F00E}">
      <dgm:prSet/>
      <dgm:spPr/>
      <dgm:t>
        <a:bodyPr/>
        <a:lstStyle/>
        <a:p>
          <a:endParaRPr lang="en-US"/>
        </a:p>
      </dgm:t>
    </dgm:pt>
    <dgm:pt modelId="{1FCD8DA9-F007-4AE9-A1B6-93F1357148B7}" type="sibTrans" cxnId="{964F4871-E76A-4144-A2CE-34CCE201F00E}">
      <dgm:prSet/>
      <dgm:spPr/>
      <dgm:t>
        <a:bodyPr/>
        <a:lstStyle/>
        <a:p>
          <a:endParaRPr lang="en-US"/>
        </a:p>
      </dgm:t>
    </dgm:pt>
    <dgm:pt modelId="{669DE516-F2EA-45CD-A367-443FB07A977B}">
      <dgm:prSet phldrT="[Text]"/>
      <dgm:spPr/>
      <dgm:t>
        <a:bodyPr/>
        <a:lstStyle/>
        <a:p>
          <a:r>
            <a:rPr lang="en-US" b="1" dirty="0">
              <a:solidFill>
                <a:srgbClr val="FF0000"/>
              </a:solidFill>
              <a:effectLst>
                <a:outerShdw blurRad="38100" dist="38100" dir="2700000" algn="tl">
                  <a:srgbClr val="000000">
                    <a:alpha val="43137"/>
                  </a:srgbClr>
                </a:outerShdw>
              </a:effectLst>
            </a:rPr>
            <a:t>E</a:t>
          </a:r>
        </a:p>
      </dgm:t>
    </dgm:pt>
    <dgm:pt modelId="{42171DD0-B3FE-4260-BB55-1652886EC78C}" type="parTrans" cxnId="{CA072649-E2A1-4BE5-A029-416D4EE837E3}">
      <dgm:prSet/>
      <dgm:spPr/>
      <dgm:t>
        <a:bodyPr/>
        <a:lstStyle/>
        <a:p>
          <a:endParaRPr lang="en-US"/>
        </a:p>
      </dgm:t>
    </dgm:pt>
    <dgm:pt modelId="{3DD88711-2443-4D78-A7DB-8D99F0CB621F}" type="sibTrans" cxnId="{CA072649-E2A1-4BE5-A029-416D4EE837E3}">
      <dgm:prSet/>
      <dgm:spPr/>
      <dgm:t>
        <a:bodyPr/>
        <a:lstStyle/>
        <a:p>
          <a:endParaRPr lang="en-US"/>
        </a:p>
      </dgm:t>
    </dgm:pt>
    <dgm:pt modelId="{EE48AA2E-9D7D-4AA5-AA67-519D6BE50201}">
      <dgm:prSet phldrT="[Text]" custT="1"/>
      <dgm:spPr/>
      <dgm:t>
        <a:bodyPr/>
        <a:lstStyle/>
        <a:p>
          <a:r>
            <a:rPr lang="en-US" sz="1800" b="1" dirty="0">
              <a:effectLst>
                <a:outerShdw blurRad="38100" dist="38100" dir="2700000" algn="tl">
                  <a:srgbClr val="000000">
                    <a:alpha val="43137"/>
                  </a:srgbClr>
                </a:outerShdw>
              </a:effectLst>
            </a:rPr>
            <a:t>Evaluate Arguments</a:t>
          </a:r>
        </a:p>
      </dgm:t>
    </dgm:pt>
    <dgm:pt modelId="{4817FCA6-7EBB-4014-8E8D-93D827EA60CB}" type="parTrans" cxnId="{3D377DCE-38EF-4771-B697-97DDF5AFE9DC}">
      <dgm:prSet/>
      <dgm:spPr/>
      <dgm:t>
        <a:bodyPr/>
        <a:lstStyle/>
        <a:p>
          <a:endParaRPr lang="en-US"/>
        </a:p>
      </dgm:t>
    </dgm:pt>
    <dgm:pt modelId="{2FF718A5-24DA-4C65-968A-C5A1A0CC1F77}" type="sibTrans" cxnId="{3D377DCE-38EF-4771-B697-97DDF5AFE9DC}">
      <dgm:prSet/>
      <dgm:spPr/>
      <dgm:t>
        <a:bodyPr/>
        <a:lstStyle/>
        <a:p>
          <a:endParaRPr lang="en-US"/>
        </a:p>
      </dgm:t>
    </dgm:pt>
    <dgm:pt modelId="{28FD92F9-9C8D-4C23-B552-EB66B3FDCDE2}">
      <dgm:prSet phldrT="[Text]"/>
      <dgm:spPr/>
      <dgm:t>
        <a:bodyPr/>
        <a:lstStyle/>
        <a:p>
          <a:r>
            <a:rPr lang="en-US" b="1" dirty="0">
              <a:solidFill>
                <a:srgbClr val="FF0000"/>
              </a:solidFill>
              <a:effectLst>
                <a:outerShdw blurRad="38100" dist="38100" dir="2700000" algn="tl">
                  <a:srgbClr val="000000">
                    <a:alpha val="43137"/>
                  </a:srgbClr>
                </a:outerShdw>
              </a:effectLst>
            </a:rPr>
            <a:t>D</a:t>
          </a:r>
        </a:p>
      </dgm:t>
    </dgm:pt>
    <dgm:pt modelId="{ED646A15-AD60-4A72-BBDB-9094F791D555}" type="parTrans" cxnId="{ED835117-8C90-45A1-A725-70987A68A738}">
      <dgm:prSet/>
      <dgm:spPr/>
      <dgm:t>
        <a:bodyPr/>
        <a:lstStyle/>
        <a:p>
          <a:endParaRPr lang="en-US"/>
        </a:p>
      </dgm:t>
    </dgm:pt>
    <dgm:pt modelId="{45822E71-20A2-4B99-96B4-46303BE749D1}" type="sibTrans" cxnId="{ED835117-8C90-45A1-A725-70987A68A738}">
      <dgm:prSet/>
      <dgm:spPr/>
      <dgm:t>
        <a:bodyPr/>
        <a:lstStyle/>
        <a:p>
          <a:endParaRPr lang="en-US"/>
        </a:p>
      </dgm:t>
    </dgm:pt>
    <dgm:pt modelId="{3B875610-DF4F-4D76-95D2-97D070578C5A}">
      <dgm:prSet phldrT="[Text]" custT="1"/>
      <dgm:spPr/>
      <dgm:t>
        <a:bodyPr/>
        <a:lstStyle/>
        <a:p>
          <a:r>
            <a:rPr lang="en-US" sz="1800" b="1" dirty="0">
              <a:effectLst>
                <a:outerShdw blurRad="38100" dist="38100" dir="2700000" algn="tl">
                  <a:srgbClr val="000000">
                    <a:alpha val="43137"/>
                  </a:srgbClr>
                </a:outerShdw>
              </a:effectLst>
            </a:rPr>
            <a:t>Draw Conclusions</a:t>
          </a:r>
        </a:p>
      </dgm:t>
    </dgm:pt>
    <dgm:pt modelId="{C948038D-9751-4485-A239-813B72372458}" type="parTrans" cxnId="{20B57FA2-E814-49C3-96F9-F5FF4F857389}">
      <dgm:prSet/>
      <dgm:spPr/>
      <dgm:t>
        <a:bodyPr/>
        <a:lstStyle/>
        <a:p>
          <a:endParaRPr lang="en-US"/>
        </a:p>
      </dgm:t>
    </dgm:pt>
    <dgm:pt modelId="{3E8773F5-F67A-4D67-AF2C-6AE7533C5480}" type="sibTrans" cxnId="{20B57FA2-E814-49C3-96F9-F5FF4F857389}">
      <dgm:prSet/>
      <dgm:spPr/>
      <dgm:t>
        <a:bodyPr/>
        <a:lstStyle/>
        <a:p>
          <a:endParaRPr lang="en-US"/>
        </a:p>
      </dgm:t>
    </dgm:pt>
    <dgm:pt modelId="{8D6D8459-9810-4984-BB0F-D1930EA1A542}">
      <dgm:prSet custT="1"/>
      <dgm:spPr/>
      <dgm:t>
        <a:bodyPr/>
        <a:lstStyle/>
        <a:p>
          <a:r>
            <a:rPr lang="en-US" sz="1400" dirty="0"/>
            <a:t>What is the key issue/problem that you are trying to solve?</a:t>
          </a:r>
        </a:p>
      </dgm:t>
    </dgm:pt>
    <dgm:pt modelId="{0080A1D7-172D-41AF-B679-200B854A5E2E}" type="parTrans" cxnId="{18673847-4937-4666-BE39-D02F48A8561C}">
      <dgm:prSet/>
      <dgm:spPr/>
      <dgm:t>
        <a:bodyPr/>
        <a:lstStyle/>
        <a:p>
          <a:endParaRPr lang="en-US"/>
        </a:p>
      </dgm:t>
    </dgm:pt>
    <dgm:pt modelId="{E73B6110-5B63-4C9C-ACB7-E8DE02CD59D8}" type="sibTrans" cxnId="{18673847-4937-4666-BE39-D02F48A8561C}">
      <dgm:prSet/>
      <dgm:spPr/>
      <dgm:t>
        <a:bodyPr/>
        <a:lstStyle/>
        <a:p>
          <a:endParaRPr lang="en-US"/>
        </a:p>
      </dgm:t>
    </dgm:pt>
    <dgm:pt modelId="{86EF81A6-2EA4-4C4E-A7E7-CE79D333721F}">
      <dgm:prSet custT="1"/>
      <dgm:spPr/>
      <dgm:t>
        <a:bodyPr/>
        <a:lstStyle/>
        <a:p>
          <a:r>
            <a:rPr lang="en-US" sz="1400" dirty="0"/>
            <a:t>What information and facts do you have about this issue?</a:t>
          </a:r>
        </a:p>
      </dgm:t>
    </dgm:pt>
    <dgm:pt modelId="{23C4016C-99A6-4F5D-B688-D9C721F09EED}" type="parTrans" cxnId="{6F7CE4B0-CFA1-4B55-8FF8-DA5B985BDE64}">
      <dgm:prSet/>
      <dgm:spPr/>
      <dgm:t>
        <a:bodyPr/>
        <a:lstStyle/>
        <a:p>
          <a:endParaRPr lang="en-US"/>
        </a:p>
      </dgm:t>
    </dgm:pt>
    <dgm:pt modelId="{B1152669-0837-4EAD-8828-280F2BA71F95}" type="sibTrans" cxnId="{6F7CE4B0-CFA1-4B55-8FF8-DA5B985BDE64}">
      <dgm:prSet/>
      <dgm:spPr/>
      <dgm:t>
        <a:bodyPr/>
        <a:lstStyle/>
        <a:p>
          <a:endParaRPr lang="en-US"/>
        </a:p>
      </dgm:t>
    </dgm:pt>
    <dgm:pt modelId="{01516CE1-FCB4-4DA4-A399-8678407BE13E}">
      <dgm:prSet custT="1"/>
      <dgm:spPr/>
      <dgm:t>
        <a:bodyPr/>
        <a:lstStyle/>
        <a:p>
          <a:r>
            <a:rPr lang="en-US" sz="1400" dirty="0"/>
            <a:t>What are your ideas and assumptions that support your strategy or plan?</a:t>
          </a:r>
        </a:p>
      </dgm:t>
    </dgm:pt>
    <dgm:pt modelId="{B7C6A9F6-E352-40F8-93A5-03E4F7C00B26}" type="parTrans" cxnId="{A777FC87-744C-4583-ACA7-725F8EE9BA4E}">
      <dgm:prSet/>
      <dgm:spPr/>
      <dgm:t>
        <a:bodyPr/>
        <a:lstStyle/>
        <a:p>
          <a:endParaRPr lang="en-US"/>
        </a:p>
      </dgm:t>
    </dgm:pt>
    <dgm:pt modelId="{FE9DAF05-F4BB-4A78-850F-E39FBCF0F010}" type="sibTrans" cxnId="{A777FC87-744C-4583-ACA7-725F8EE9BA4E}">
      <dgm:prSet/>
      <dgm:spPr/>
      <dgm:t>
        <a:bodyPr/>
        <a:lstStyle/>
        <a:p>
          <a:endParaRPr lang="en-US"/>
        </a:p>
      </dgm:t>
    </dgm:pt>
    <dgm:pt modelId="{DC18162B-045D-4575-8257-68926D650CB7}">
      <dgm:prSet custT="1"/>
      <dgm:spPr/>
      <dgm:t>
        <a:bodyPr/>
        <a:lstStyle/>
        <a:p>
          <a:r>
            <a:rPr lang="en-US" sz="1400" dirty="0"/>
            <a:t>Is there solid evidence to support those assumptions, and what might be some gaps in your reasoning?</a:t>
          </a:r>
        </a:p>
      </dgm:t>
    </dgm:pt>
    <dgm:pt modelId="{AA0A57EF-5F1F-49EB-BEDC-444F96BEF644}" type="parTrans" cxnId="{29F7F7B5-9952-4BAC-927B-BB0BEFF30375}">
      <dgm:prSet/>
      <dgm:spPr/>
      <dgm:t>
        <a:bodyPr/>
        <a:lstStyle/>
        <a:p>
          <a:endParaRPr lang="en-US"/>
        </a:p>
      </dgm:t>
    </dgm:pt>
    <dgm:pt modelId="{A13353C9-9FB7-43F2-8394-DB27ED41A9AC}" type="sibTrans" cxnId="{29F7F7B5-9952-4BAC-927B-BB0BEFF30375}">
      <dgm:prSet/>
      <dgm:spPr/>
      <dgm:t>
        <a:bodyPr/>
        <a:lstStyle/>
        <a:p>
          <a:endParaRPr lang="en-US"/>
        </a:p>
      </dgm:t>
    </dgm:pt>
    <dgm:pt modelId="{71DAC9A4-298E-43EF-8035-05D75A9147E0}">
      <dgm:prSet custT="1"/>
      <dgm:spPr/>
      <dgm:t>
        <a:bodyPr/>
        <a:lstStyle/>
        <a:p>
          <a:r>
            <a:rPr lang="en-US" sz="1400" dirty="0"/>
            <a:t>Who are the key stakeholders and what are their viewpoints?</a:t>
          </a:r>
        </a:p>
      </dgm:t>
    </dgm:pt>
    <dgm:pt modelId="{2954CE7C-A9AB-4102-B9EC-EC806F82FA26}" type="parTrans" cxnId="{F38D6689-80A2-4721-A99E-D2DFE1FA8B70}">
      <dgm:prSet/>
      <dgm:spPr/>
      <dgm:t>
        <a:bodyPr/>
        <a:lstStyle/>
        <a:p>
          <a:endParaRPr lang="en-US"/>
        </a:p>
      </dgm:t>
    </dgm:pt>
    <dgm:pt modelId="{08826DC1-347A-44C9-A199-DEA9604D9D1A}" type="sibTrans" cxnId="{F38D6689-80A2-4721-A99E-D2DFE1FA8B70}">
      <dgm:prSet/>
      <dgm:spPr/>
      <dgm:t>
        <a:bodyPr/>
        <a:lstStyle/>
        <a:p>
          <a:endParaRPr lang="en-US"/>
        </a:p>
      </dgm:t>
    </dgm:pt>
    <dgm:pt modelId="{4C2832DB-FAA7-4872-BABE-01C42954B68F}">
      <dgm:prSet custT="1"/>
      <dgm:spPr/>
      <dgm:t>
        <a:bodyPr/>
        <a:lstStyle/>
        <a:p>
          <a:r>
            <a:rPr lang="en-US" sz="1400" dirty="0"/>
            <a:t>What other ideas should be explored?</a:t>
          </a:r>
        </a:p>
      </dgm:t>
    </dgm:pt>
    <dgm:pt modelId="{7B5A4550-264F-47B6-9DA1-646097B33D57}" type="parTrans" cxnId="{99C6E311-59E8-45B9-A928-C5F56DA8B2F4}">
      <dgm:prSet/>
      <dgm:spPr/>
      <dgm:t>
        <a:bodyPr/>
        <a:lstStyle/>
        <a:p>
          <a:endParaRPr lang="en-US"/>
        </a:p>
      </dgm:t>
    </dgm:pt>
    <dgm:pt modelId="{09AD919B-0995-4FF0-BFDF-33ABEDEFC698}" type="sibTrans" cxnId="{99C6E311-59E8-45B9-A928-C5F56DA8B2F4}">
      <dgm:prSet/>
      <dgm:spPr/>
      <dgm:t>
        <a:bodyPr/>
        <a:lstStyle/>
        <a:p>
          <a:endParaRPr lang="en-US"/>
        </a:p>
      </dgm:t>
    </dgm:pt>
    <dgm:pt modelId="{B502E316-D7D0-4E3B-98CA-2B2E22F1249D}">
      <dgm:prSet custT="1"/>
      <dgm:spPr/>
      <dgm:t>
        <a:bodyPr/>
        <a:lstStyle/>
        <a:p>
          <a:r>
            <a:rPr lang="en-US" sz="1400" dirty="0"/>
            <a:t>What else do you need to know?</a:t>
          </a:r>
        </a:p>
      </dgm:t>
    </dgm:pt>
    <dgm:pt modelId="{49DACFBF-3001-4664-A68A-B326C50609B0}" type="parTrans" cxnId="{DD7D8613-C48D-433C-8BC7-EAB33DE3F217}">
      <dgm:prSet/>
      <dgm:spPr/>
      <dgm:t>
        <a:bodyPr/>
        <a:lstStyle/>
        <a:p>
          <a:endParaRPr lang="en-US"/>
        </a:p>
      </dgm:t>
    </dgm:pt>
    <dgm:pt modelId="{625869B7-88AF-4EAD-A1D7-820BF2278D50}" type="sibTrans" cxnId="{DD7D8613-C48D-433C-8BC7-EAB33DE3F217}">
      <dgm:prSet/>
      <dgm:spPr/>
      <dgm:t>
        <a:bodyPr/>
        <a:lstStyle/>
        <a:p>
          <a:endParaRPr lang="en-US"/>
        </a:p>
      </dgm:t>
    </dgm:pt>
    <dgm:pt modelId="{E6EB6C16-E2F2-4134-8A41-D54C4C7A9279}">
      <dgm:prSet/>
      <dgm:spPr/>
      <dgm:t>
        <a:bodyPr/>
        <a:lstStyle/>
        <a:p>
          <a:r>
            <a:rPr lang="en-US" sz="1500" dirty="0"/>
            <a:t>What are the pros and cons of the solution you are proposing?</a:t>
          </a:r>
        </a:p>
      </dgm:t>
    </dgm:pt>
    <dgm:pt modelId="{F92CBBE0-78A3-44A4-9018-D30D5F727244}" type="parTrans" cxnId="{CD13B6BA-4F94-43E1-A1F6-8B18190B2A01}">
      <dgm:prSet/>
      <dgm:spPr/>
      <dgm:t>
        <a:bodyPr/>
        <a:lstStyle/>
        <a:p>
          <a:endParaRPr lang="en-US"/>
        </a:p>
      </dgm:t>
    </dgm:pt>
    <dgm:pt modelId="{8AD7FD2D-627B-4092-8C4F-D48711FD96E4}" type="sibTrans" cxnId="{CD13B6BA-4F94-43E1-A1F6-8B18190B2A01}">
      <dgm:prSet/>
      <dgm:spPr/>
      <dgm:t>
        <a:bodyPr/>
        <a:lstStyle/>
        <a:p>
          <a:endParaRPr lang="en-US"/>
        </a:p>
      </dgm:t>
    </dgm:pt>
    <dgm:pt modelId="{D09B6CDD-5F6F-4859-884F-006E818CBE02}">
      <dgm:prSet/>
      <dgm:spPr/>
      <dgm:t>
        <a:bodyPr/>
        <a:lstStyle/>
        <a:p>
          <a:r>
            <a:rPr lang="en-US" sz="1500" dirty="0"/>
            <a:t>What are your biases?</a:t>
          </a:r>
        </a:p>
      </dgm:t>
    </dgm:pt>
    <dgm:pt modelId="{503F5095-BBAC-47DF-BC72-712E9D7FEE72}" type="parTrans" cxnId="{CCB1A8CC-7380-44B6-83B6-975AA2A398DE}">
      <dgm:prSet/>
      <dgm:spPr/>
      <dgm:t>
        <a:bodyPr/>
        <a:lstStyle/>
        <a:p>
          <a:endParaRPr lang="en-US"/>
        </a:p>
      </dgm:t>
    </dgm:pt>
    <dgm:pt modelId="{5FB59EB4-D9A4-4A6B-A4E7-A1BF6C6620F4}" type="sibTrans" cxnId="{CCB1A8CC-7380-44B6-83B6-975AA2A398DE}">
      <dgm:prSet/>
      <dgm:spPr/>
      <dgm:t>
        <a:bodyPr/>
        <a:lstStyle/>
        <a:p>
          <a:endParaRPr lang="en-US"/>
        </a:p>
      </dgm:t>
    </dgm:pt>
    <dgm:pt modelId="{EA844847-97AB-4A36-829F-635E12675526}">
      <dgm:prSet/>
      <dgm:spPr/>
      <dgm:t>
        <a:bodyPr/>
        <a:lstStyle/>
        <a:p>
          <a:r>
            <a:rPr lang="en-US" sz="1500" dirty="0"/>
            <a:t>Is there someone who has a different opinion that you could run your ideas by?</a:t>
          </a:r>
        </a:p>
      </dgm:t>
    </dgm:pt>
    <dgm:pt modelId="{EA0B2317-AB7A-467E-B352-3A7533088B57}" type="parTrans" cxnId="{8351C874-71A1-41C5-BF41-555C7304C4D0}">
      <dgm:prSet/>
      <dgm:spPr/>
      <dgm:t>
        <a:bodyPr/>
        <a:lstStyle/>
        <a:p>
          <a:endParaRPr lang="en-US"/>
        </a:p>
      </dgm:t>
    </dgm:pt>
    <dgm:pt modelId="{4E26E5BB-4B2A-4DE1-9C12-7007F0DD5EC5}" type="sibTrans" cxnId="{8351C874-71A1-41C5-BF41-555C7304C4D0}">
      <dgm:prSet/>
      <dgm:spPr/>
      <dgm:t>
        <a:bodyPr/>
        <a:lstStyle/>
        <a:p>
          <a:endParaRPr lang="en-US"/>
        </a:p>
      </dgm:t>
    </dgm:pt>
    <dgm:pt modelId="{C126CA65-DE85-444B-9DFE-692A0B72A841}">
      <dgm:prSet/>
      <dgm:spPr/>
      <dgm:t>
        <a:bodyPr/>
        <a:lstStyle/>
        <a:p>
          <a:r>
            <a:rPr lang="en-US" sz="1500" dirty="0"/>
            <a:t>What impact will your decision have on others and how will you handle this?</a:t>
          </a:r>
        </a:p>
      </dgm:t>
    </dgm:pt>
    <dgm:pt modelId="{A971F8FE-DB84-4A69-A0E2-CC0745A9D68E}" type="parTrans" cxnId="{086315E1-A0B6-4E40-BF7D-EB456F3E5D85}">
      <dgm:prSet/>
      <dgm:spPr/>
      <dgm:t>
        <a:bodyPr/>
        <a:lstStyle/>
        <a:p>
          <a:endParaRPr lang="en-US"/>
        </a:p>
      </dgm:t>
    </dgm:pt>
    <dgm:pt modelId="{87E767C4-C034-40A4-BAC3-C1813FC29475}" type="sibTrans" cxnId="{086315E1-A0B6-4E40-BF7D-EB456F3E5D85}">
      <dgm:prSet/>
      <dgm:spPr/>
      <dgm:t>
        <a:bodyPr/>
        <a:lstStyle/>
        <a:p>
          <a:endParaRPr lang="en-US"/>
        </a:p>
      </dgm:t>
    </dgm:pt>
    <dgm:pt modelId="{4F5552DE-E2F8-4375-9543-58DA953CE837}">
      <dgm:prSet/>
      <dgm:spPr/>
      <dgm:t>
        <a:bodyPr/>
        <a:lstStyle/>
        <a:p>
          <a:r>
            <a:rPr lang="en-US" sz="1500" dirty="0"/>
            <a:t>What will be the financial impact of your decision?</a:t>
          </a:r>
        </a:p>
      </dgm:t>
    </dgm:pt>
    <dgm:pt modelId="{83804B6E-11B0-4D12-8619-24298A509168}" type="parTrans" cxnId="{44E75C66-498F-4A46-AC9A-C64F169E278B}">
      <dgm:prSet/>
      <dgm:spPr/>
      <dgm:t>
        <a:bodyPr/>
        <a:lstStyle/>
        <a:p>
          <a:endParaRPr lang="en-US"/>
        </a:p>
      </dgm:t>
    </dgm:pt>
    <dgm:pt modelId="{2219C3DA-D758-4B0C-8444-75506D6CE0E6}" type="sibTrans" cxnId="{44E75C66-498F-4A46-AC9A-C64F169E278B}">
      <dgm:prSet/>
      <dgm:spPr/>
      <dgm:t>
        <a:bodyPr/>
        <a:lstStyle/>
        <a:p>
          <a:endParaRPr lang="en-US"/>
        </a:p>
      </dgm:t>
    </dgm:pt>
    <dgm:pt modelId="{3B9AC121-17B3-4AC1-B271-3C5AB5E7A617}">
      <dgm:prSet/>
      <dgm:spPr/>
      <dgm:t>
        <a:bodyPr/>
        <a:lstStyle/>
        <a:p>
          <a:r>
            <a:rPr lang="en-US" sz="1500" dirty="0"/>
            <a:t>Who would disagree with your proposed solution and what is the rational that supports their viewpoint?</a:t>
          </a:r>
        </a:p>
      </dgm:t>
    </dgm:pt>
    <dgm:pt modelId="{6CCB4841-5C51-40D9-B1AF-7A50005F82FA}" type="parTrans" cxnId="{001055A8-0DFC-4FD4-B264-9850540B8A7E}">
      <dgm:prSet/>
      <dgm:spPr/>
      <dgm:t>
        <a:bodyPr/>
        <a:lstStyle/>
        <a:p>
          <a:endParaRPr lang="en-US"/>
        </a:p>
      </dgm:t>
    </dgm:pt>
    <dgm:pt modelId="{E2AEFF46-6551-48C2-B960-B255F20D82F9}" type="sibTrans" cxnId="{001055A8-0DFC-4FD4-B264-9850540B8A7E}">
      <dgm:prSet/>
      <dgm:spPr/>
      <dgm:t>
        <a:bodyPr/>
        <a:lstStyle/>
        <a:p>
          <a:endParaRPr lang="en-US"/>
        </a:p>
      </dgm:t>
    </dgm:pt>
    <dgm:pt modelId="{F056F8D9-8136-4F29-87BA-77A6D4EDBFA3}">
      <dgm:prSet/>
      <dgm:spPr/>
      <dgm:t>
        <a:bodyPr/>
        <a:lstStyle/>
        <a:p>
          <a:endParaRPr lang="en-US" sz="1500" dirty="0"/>
        </a:p>
      </dgm:t>
    </dgm:pt>
    <dgm:pt modelId="{5E47CD98-10D7-4AAF-97F3-AF52397CB1A9}" type="parTrans" cxnId="{9E0CA1FA-8EB8-4B7E-9DAB-4D67D7B00B6E}">
      <dgm:prSet/>
      <dgm:spPr/>
      <dgm:t>
        <a:bodyPr/>
        <a:lstStyle/>
        <a:p>
          <a:endParaRPr lang="en-US"/>
        </a:p>
      </dgm:t>
    </dgm:pt>
    <dgm:pt modelId="{08EE1504-58FA-4FE6-8ABA-8D564A0171B4}" type="sibTrans" cxnId="{9E0CA1FA-8EB8-4B7E-9DAB-4D67D7B00B6E}">
      <dgm:prSet/>
      <dgm:spPr/>
      <dgm:t>
        <a:bodyPr/>
        <a:lstStyle/>
        <a:p>
          <a:endParaRPr lang="en-US"/>
        </a:p>
      </dgm:t>
    </dgm:pt>
    <dgm:pt modelId="{6B2D7F5C-BD5B-4EE0-AD59-0707CC5A389E}">
      <dgm:prSet custT="1"/>
      <dgm:spPr/>
      <dgm:t>
        <a:bodyPr/>
        <a:lstStyle/>
        <a:p>
          <a:r>
            <a:rPr lang="en-US" sz="1500" dirty="0"/>
            <a:t>After evaluating all of the facts, what is the best possible conclusion?</a:t>
          </a:r>
        </a:p>
      </dgm:t>
    </dgm:pt>
    <dgm:pt modelId="{1AF204F1-00A3-4B9A-BC1C-611FF4BD978A}" type="parTrans" cxnId="{C6904E39-1C82-4BF8-9901-6E0503476069}">
      <dgm:prSet/>
      <dgm:spPr/>
      <dgm:t>
        <a:bodyPr/>
        <a:lstStyle/>
        <a:p>
          <a:endParaRPr lang="en-US"/>
        </a:p>
      </dgm:t>
    </dgm:pt>
    <dgm:pt modelId="{663AB5A0-D0B8-4530-911E-85B09817129B}" type="sibTrans" cxnId="{C6904E39-1C82-4BF8-9901-6E0503476069}">
      <dgm:prSet/>
      <dgm:spPr/>
      <dgm:t>
        <a:bodyPr/>
        <a:lstStyle/>
        <a:p>
          <a:endParaRPr lang="en-US"/>
        </a:p>
      </dgm:t>
    </dgm:pt>
    <dgm:pt modelId="{FB153873-AA88-4950-8480-324C23C93467}">
      <dgm:prSet custT="1"/>
      <dgm:spPr/>
      <dgm:t>
        <a:bodyPr/>
        <a:lstStyle/>
        <a:p>
          <a:r>
            <a:rPr lang="en-US" sz="1500" dirty="0"/>
            <a:t>What specific evidence is driving your conclusion?</a:t>
          </a:r>
        </a:p>
      </dgm:t>
    </dgm:pt>
    <dgm:pt modelId="{97BB08C3-8B70-4EA9-9362-6CA2942A3A6E}" type="parTrans" cxnId="{01A27457-D9DA-4400-89AB-9552B8240AB6}">
      <dgm:prSet/>
      <dgm:spPr/>
      <dgm:t>
        <a:bodyPr/>
        <a:lstStyle/>
        <a:p>
          <a:endParaRPr lang="en-US"/>
        </a:p>
      </dgm:t>
    </dgm:pt>
    <dgm:pt modelId="{6464B31F-CAF1-42BB-B957-D7F94DEA101E}" type="sibTrans" cxnId="{01A27457-D9DA-4400-89AB-9552B8240AB6}">
      <dgm:prSet/>
      <dgm:spPr/>
      <dgm:t>
        <a:bodyPr/>
        <a:lstStyle/>
        <a:p>
          <a:endParaRPr lang="en-US"/>
        </a:p>
      </dgm:t>
    </dgm:pt>
    <dgm:pt modelId="{740E596B-C803-42FC-8B86-74EFC173C993}">
      <dgm:prSet custT="1"/>
      <dgm:spPr/>
      <dgm:t>
        <a:bodyPr/>
        <a:lstStyle/>
        <a:p>
          <a:r>
            <a:rPr lang="en-US" sz="1500" dirty="0"/>
            <a:t>Is there new evidence that would impact your decision?</a:t>
          </a:r>
        </a:p>
      </dgm:t>
    </dgm:pt>
    <dgm:pt modelId="{61881379-3181-4947-926C-11CCC2B3497B}" type="parTrans" cxnId="{451CD333-A075-4421-8844-59D5F59EA06D}">
      <dgm:prSet/>
      <dgm:spPr/>
      <dgm:t>
        <a:bodyPr/>
        <a:lstStyle/>
        <a:p>
          <a:endParaRPr lang="en-US"/>
        </a:p>
      </dgm:t>
    </dgm:pt>
    <dgm:pt modelId="{E4B4924F-3E19-4525-BDA2-A722DE6340B8}" type="sibTrans" cxnId="{451CD333-A075-4421-8844-59D5F59EA06D}">
      <dgm:prSet/>
      <dgm:spPr/>
      <dgm:t>
        <a:bodyPr/>
        <a:lstStyle/>
        <a:p>
          <a:endParaRPr lang="en-US"/>
        </a:p>
      </dgm:t>
    </dgm:pt>
    <dgm:pt modelId="{FCE63A20-EAAE-405F-A46E-54B748FB7582}">
      <dgm:prSet custT="1"/>
      <dgm:spPr/>
      <dgm:t>
        <a:bodyPr/>
        <a:lstStyle/>
        <a:p>
          <a:r>
            <a:rPr lang="en-US" sz="1500" dirty="0"/>
            <a:t>What does common sense and experience tell you to do?</a:t>
          </a:r>
        </a:p>
      </dgm:t>
    </dgm:pt>
    <dgm:pt modelId="{C423E009-4583-4590-85A3-FD1255F3BFC4}" type="parTrans" cxnId="{907A89D3-3957-4722-A504-9CDACA55ACE3}">
      <dgm:prSet/>
      <dgm:spPr/>
      <dgm:t>
        <a:bodyPr/>
        <a:lstStyle/>
        <a:p>
          <a:endParaRPr lang="en-US"/>
        </a:p>
      </dgm:t>
    </dgm:pt>
    <dgm:pt modelId="{4C1EF524-DC1D-43AE-8E82-E616B441663F}" type="sibTrans" cxnId="{907A89D3-3957-4722-A504-9CDACA55ACE3}">
      <dgm:prSet/>
      <dgm:spPr/>
      <dgm:t>
        <a:bodyPr/>
        <a:lstStyle/>
        <a:p>
          <a:endParaRPr lang="en-US"/>
        </a:p>
      </dgm:t>
    </dgm:pt>
    <dgm:pt modelId="{78A1BDF0-7B8F-4DE8-98A3-BAE89CE396FD}">
      <dgm:prSet custT="1"/>
      <dgm:spPr/>
      <dgm:t>
        <a:bodyPr/>
        <a:lstStyle/>
        <a:p>
          <a:r>
            <a:rPr lang="en-US" sz="1500" dirty="0"/>
            <a:t>What is the timeline for making a decision (e.g., would your decision be different in a month)?</a:t>
          </a:r>
        </a:p>
      </dgm:t>
    </dgm:pt>
    <dgm:pt modelId="{6CB8A4C7-2574-4F12-9296-87574298DEE9}" type="parTrans" cxnId="{353E5D69-37E9-4FAD-A2F3-99C8874A8C02}">
      <dgm:prSet/>
      <dgm:spPr/>
      <dgm:t>
        <a:bodyPr/>
        <a:lstStyle/>
        <a:p>
          <a:endParaRPr lang="en-US"/>
        </a:p>
      </dgm:t>
    </dgm:pt>
    <dgm:pt modelId="{933B12F3-1A51-4C85-ABDD-71028BB094EA}" type="sibTrans" cxnId="{353E5D69-37E9-4FAD-A2F3-99C8874A8C02}">
      <dgm:prSet/>
      <dgm:spPr/>
      <dgm:t>
        <a:bodyPr/>
        <a:lstStyle/>
        <a:p>
          <a:endParaRPr lang="en-US"/>
        </a:p>
      </dgm:t>
    </dgm:pt>
    <dgm:pt modelId="{A169E94E-53EE-4A8C-81C3-D2A49ED423DA}">
      <dgm:prSet custT="1"/>
      <dgm:spPr/>
      <dgm:t>
        <a:bodyPr/>
        <a:lstStyle/>
        <a:p>
          <a:r>
            <a:rPr lang="en-US" sz="1500" dirty="0"/>
            <a:t>What opportunities does your conclusion provide?</a:t>
          </a:r>
        </a:p>
      </dgm:t>
    </dgm:pt>
    <dgm:pt modelId="{591ECE8A-7432-4091-BDFC-EE790BBCDF3F}" type="parTrans" cxnId="{AB66B864-B192-4ED0-92C8-8F95858C6F7C}">
      <dgm:prSet/>
      <dgm:spPr/>
      <dgm:t>
        <a:bodyPr/>
        <a:lstStyle/>
        <a:p>
          <a:endParaRPr lang="en-US"/>
        </a:p>
      </dgm:t>
    </dgm:pt>
    <dgm:pt modelId="{1E980D87-87CF-46C7-9B89-98E4D75916A0}" type="sibTrans" cxnId="{AB66B864-B192-4ED0-92C8-8F95858C6F7C}">
      <dgm:prSet/>
      <dgm:spPr/>
      <dgm:t>
        <a:bodyPr/>
        <a:lstStyle/>
        <a:p>
          <a:endParaRPr lang="en-US"/>
        </a:p>
      </dgm:t>
    </dgm:pt>
    <dgm:pt modelId="{9DE89EFF-2964-4282-A11D-2E2DDB165FBA}">
      <dgm:prSet custT="1"/>
      <dgm:spPr/>
      <dgm:t>
        <a:bodyPr/>
        <a:lstStyle/>
        <a:p>
          <a:endParaRPr lang="en-US" sz="1500" dirty="0"/>
        </a:p>
      </dgm:t>
    </dgm:pt>
    <dgm:pt modelId="{1821C1C8-D125-4907-9020-02354D107F03}" type="parTrans" cxnId="{87FB649C-C821-40D4-AE78-1280639D9AE4}">
      <dgm:prSet/>
      <dgm:spPr/>
      <dgm:t>
        <a:bodyPr/>
        <a:lstStyle/>
        <a:p>
          <a:endParaRPr lang="en-US"/>
        </a:p>
      </dgm:t>
    </dgm:pt>
    <dgm:pt modelId="{79A58A4E-A979-4012-A5F1-4F84D2966CEE}" type="sibTrans" cxnId="{87FB649C-C821-40D4-AE78-1280639D9AE4}">
      <dgm:prSet/>
      <dgm:spPr/>
      <dgm:t>
        <a:bodyPr/>
        <a:lstStyle/>
        <a:p>
          <a:endParaRPr lang="en-US"/>
        </a:p>
      </dgm:t>
    </dgm:pt>
    <dgm:pt modelId="{EC9DB4E7-D5E6-4178-9839-92108C9AF879}" type="pres">
      <dgm:prSet presAssocID="{64914517-8E0D-4EBC-B90A-0269C8F096C7}" presName="Name0" presStyleCnt="0">
        <dgm:presLayoutVars>
          <dgm:dir/>
          <dgm:animLvl val="lvl"/>
          <dgm:resizeHandles val="exact"/>
        </dgm:presLayoutVars>
      </dgm:prSet>
      <dgm:spPr/>
    </dgm:pt>
    <dgm:pt modelId="{C0540078-A56E-45BC-A7BB-EC3583AF2298}" type="pres">
      <dgm:prSet presAssocID="{7B97E4A0-1DA8-40ED-9884-67FB59FFA2B1}" presName="compositeNode" presStyleCnt="0">
        <dgm:presLayoutVars>
          <dgm:bulletEnabled val="1"/>
        </dgm:presLayoutVars>
      </dgm:prSet>
      <dgm:spPr/>
    </dgm:pt>
    <dgm:pt modelId="{98BB83FD-0B78-4B3E-9B24-E91C74873C86}" type="pres">
      <dgm:prSet presAssocID="{7B97E4A0-1DA8-40ED-9884-67FB59FFA2B1}" presName="bgRect" presStyleLbl="node1" presStyleIdx="0" presStyleCnt="3" custScaleX="96523" custScaleY="120520" custLinFactNeighborX="-196" custLinFactNeighborY="-283"/>
      <dgm:spPr/>
    </dgm:pt>
    <dgm:pt modelId="{633ECB8D-77ED-49D3-8963-3A66EC6AA197}" type="pres">
      <dgm:prSet presAssocID="{7B97E4A0-1DA8-40ED-9884-67FB59FFA2B1}" presName="parentNode" presStyleLbl="node1" presStyleIdx="0" presStyleCnt="3">
        <dgm:presLayoutVars>
          <dgm:chMax val="0"/>
          <dgm:bulletEnabled val="1"/>
        </dgm:presLayoutVars>
      </dgm:prSet>
      <dgm:spPr/>
    </dgm:pt>
    <dgm:pt modelId="{67D2254F-E87D-43F5-9AD2-EFD5524E24AF}" type="pres">
      <dgm:prSet presAssocID="{7B97E4A0-1DA8-40ED-9884-67FB59FFA2B1}" presName="childNode" presStyleLbl="node1" presStyleIdx="0" presStyleCnt="3">
        <dgm:presLayoutVars>
          <dgm:bulletEnabled val="1"/>
        </dgm:presLayoutVars>
      </dgm:prSet>
      <dgm:spPr/>
    </dgm:pt>
    <dgm:pt modelId="{720D1890-9D24-4AEF-921F-2554CBEE3B10}" type="pres">
      <dgm:prSet presAssocID="{D7C5E71C-8A28-4E43-AB23-DE0D6C6DF88A}" presName="hSp" presStyleCnt="0"/>
      <dgm:spPr/>
    </dgm:pt>
    <dgm:pt modelId="{7154C5B4-5FF8-4202-8386-ADB2B91545F9}" type="pres">
      <dgm:prSet presAssocID="{D7C5E71C-8A28-4E43-AB23-DE0D6C6DF88A}" presName="vProcSp" presStyleCnt="0"/>
      <dgm:spPr/>
    </dgm:pt>
    <dgm:pt modelId="{371B92AE-EA20-4EEB-870E-44F1B2FA739A}" type="pres">
      <dgm:prSet presAssocID="{D7C5E71C-8A28-4E43-AB23-DE0D6C6DF88A}" presName="vSp1" presStyleCnt="0"/>
      <dgm:spPr/>
    </dgm:pt>
    <dgm:pt modelId="{EBC506A9-8563-470F-A8F4-B4C03AC917F5}" type="pres">
      <dgm:prSet presAssocID="{D7C5E71C-8A28-4E43-AB23-DE0D6C6DF88A}" presName="simulatedConn" presStyleLbl="solidFgAcc1" presStyleIdx="0" presStyleCnt="2"/>
      <dgm:spPr/>
    </dgm:pt>
    <dgm:pt modelId="{B3A48FE4-7BD6-4D25-9DFD-B8B5BBE26A11}" type="pres">
      <dgm:prSet presAssocID="{D7C5E71C-8A28-4E43-AB23-DE0D6C6DF88A}" presName="vSp2" presStyleCnt="0"/>
      <dgm:spPr/>
    </dgm:pt>
    <dgm:pt modelId="{71CCEEA3-F73B-4626-B8D9-A0FAC2E54445}" type="pres">
      <dgm:prSet presAssocID="{D7C5E71C-8A28-4E43-AB23-DE0D6C6DF88A}" presName="sibTrans" presStyleCnt="0"/>
      <dgm:spPr/>
    </dgm:pt>
    <dgm:pt modelId="{303F770A-5CBB-45ED-973C-C9310F22BB3C}" type="pres">
      <dgm:prSet presAssocID="{669DE516-F2EA-45CD-A367-443FB07A977B}" presName="compositeNode" presStyleCnt="0">
        <dgm:presLayoutVars>
          <dgm:bulletEnabled val="1"/>
        </dgm:presLayoutVars>
      </dgm:prSet>
      <dgm:spPr/>
    </dgm:pt>
    <dgm:pt modelId="{81402A20-5833-4287-80EA-8E37E645B19F}" type="pres">
      <dgm:prSet presAssocID="{669DE516-F2EA-45CD-A367-443FB07A977B}" presName="bgRect" presStyleLbl="node1" presStyleIdx="1" presStyleCnt="3" custScaleY="121107" custLinFactNeighborX="1676" custLinFactNeighborY="-838"/>
      <dgm:spPr/>
    </dgm:pt>
    <dgm:pt modelId="{9790ED2F-C728-475F-ADD5-EB1F176F85A5}" type="pres">
      <dgm:prSet presAssocID="{669DE516-F2EA-45CD-A367-443FB07A977B}" presName="parentNode" presStyleLbl="node1" presStyleIdx="1" presStyleCnt="3">
        <dgm:presLayoutVars>
          <dgm:chMax val="0"/>
          <dgm:bulletEnabled val="1"/>
        </dgm:presLayoutVars>
      </dgm:prSet>
      <dgm:spPr/>
    </dgm:pt>
    <dgm:pt modelId="{B8DC2462-5A18-4868-A531-8466318235C8}" type="pres">
      <dgm:prSet presAssocID="{669DE516-F2EA-45CD-A367-443FB07A977B}" presName="childNode" presStyleLbl="node1" presStyleIdx="1" presStyleCnt="3">
        <dgm:presLayoutVars>
          <dgm:bulletEnabled val="1"/>
        </dgm:presLayoutVars>
      </dgm:prSet>
      <dgm:spPr/>
    </dgm:pt>
    <dgm:pt modelId="{23FA8F02-2592-4425-A010-0DA5E992B97D}" type="pres">
      <dgm:prSet presAssocID="{3DD88711-2443-4D78-A7DB-8D99F0CB621F}" presName="hSp" presStyleCnt="0"/>
      <dgm:spPr/>
    </dgm:pt>
    <dgm:pt modelId="{88FAFEAB-A161-44E8-A22F-A18C599F656D}" type="pres">
      <dgm:prSet presAssocID="{3DD88711-2443-4D78-A7DB-8D99F0CB621F}" presName="vProcSp" presStyleCnt="0"/>
      <dgm:spPr/>
    </dgm:pt>
    <dgm:pt modelId="{2DAD5F31-889A-423D-A813-638B98EC9E20}" type="pres">
      <dgm:prSet presAssocID="{3DD88711-2443-4D78-A7DB-8D99F0CB621F}" presName="vSp1" presStyleCnt="0"/>
      <dgm:spPr/>
    </dgm:pt>
    <dgm:pt modelId="{7C433A21-80A9-43D9-917E-4ABC071F3822}" type="pres">
      <dgm:prSet presAssocID="{3DD88711-2443-4D78-A7DB-8D99F0CB621F}" presName="simulatedConn" presStyleLbl="solidFgAcc1" presStyleIdx="1" presStyleCnt="2"/>
      <dgm:spPr/>
    </dgm:pt>
    <dgm:pt modelId="{C734ED05-597A-488F-910D-2CD57A7179ED}" type="pres">
      <dgm:prSet presAssocID="{3DD88711-2443-4D78-A7DB-8D99F0CB621F}" presName="vSp2" presStyleCnt="0"/>
      <dgm:spPr/>
    </dgm:pt>
    <dgm:pt modelId="{66DD9873-907F-40EF-A27D-09CC66143DB3}" type="pres">
      <dgm:prSet presAssocID="{3DD88711-2443-4D78-A7DB-8D99F0CB621F}" presName="sibTrans" presStyleCnt="0"/>
      <dgm:spPr/>
    </dgm:pt>
    <dgm:pt modelId="{E085949D-86BA-4827-9B44-04297C5380A8}" type="pres">
      <dgm:prSet presAssocID="{28FD92F9-9C8D-4C23-B552-EB66B3FDCDE2}" presName="compositeNode" presStyleCnt="0">
        <dgm:presLayoutVars>
          <dgm:bulletEnabled val="1"/>
        </dgm:presLayoutVars>
      </dgm:prSet>
      <dgm:spPr/>
    </dgm:pt>
    <dgm:pt modelId="{1A414B06-B69D-44C0-9283-4D44DC9C1A6E}" type="pres">
      <dgm:prSet presAssocID="{28FD92F9-9C8D-4C23-B552-EB66B3FDCDE2}" presName="bgRect" presStyleLbl="node1" presStyleIdx="2" presStyleCnt="3" custScaleX="102215" custScaleY="119862"/>
      <dgm:spPr/>
    </dgm:pt>
    <dgm:pt modelId="{2B10A25F-43E5-4A21-A475-D06FD3D5DAF2}" type="pres">
      <dgm:prSet presAssocID="{28FD92F9-9C8D-4C23-B552-EB66B3FDCDE2}" presName="parentNode" presStyleLbl="node1" presStyleIdx="2" presStyleCnt="3">
        <dgm:presLayoutVars>
          <dgm:chMax val="0"/>
          <dgm:bulletEnabled val="1"/>
        </dgm:presLayoutVars>
      </dgm:prSet>
      <dgm:spPr/>
    </dgm:pt>
    <dgm:pt modelId="{4E8AD082-E283-46D7-B259-C406CA598A2A}" type="pres">
      <dgm:prSet presAssocID="{28FD92F9-9C8D-4C23-B552-EB66B3FDCDE2}" presName="childNode" presStyleLbl="node1" presStyleIdx="2" presStyleCnt="3">
        <dgm:presLayoutVars>
          <dgm:bulletEnabled val="1"/>
        </dgm:presLayoutVars>
      </dgm:prSet>
      <dgm:spPr/>
    </dgm:pt>
  </dgm:ptLst>
  <dgm:cxnLst>
    <dgm:cxn modelId="{84815502-6A85-4020-BD1F-0C0ADAB07252}" type="presOf" srcId="{DC18162B-045D-4575-8257-68926D650CB7}" destId="{67D2254F-E87D-43F5-9AD2-EFD5524E24AF}" srcOrd="0" destOrd="4" presId="urn:microsoft.com/office/officeart/2005/8/layout/hProcess7"/>
    <dgm:cxn modelId="{99C6E311-59E8-45B9-A928-C5F56DA8B2F4}" srcId="{7B97E4A0-1DA8-40ED-9884-67FB59FFA2B1}" destId="{4C2832DB-FAA7-4872-BABE-01C42954B68F}" srcOrd="6" destOrd="0" parTransId="{7B5A4550-264F-47B6-9DA1-646097B33D57}" sibTransId="{09AD919B-0995-4FF0-BFDF-33ABEDEFC698}"/>
    <dgm:cxn modelId="{DD7D8613-C48D-433C-8BC7-EAB33DE3F217}" srcId="{7B97E4A0-1DA8-40ED-9884-67FB59FFA2B1}" destId="{B502E316-D7D0-4E3B-98CA-2B2E22F1249D}" srcOrd="7" destOrd="0" parTransId="{49DACFBF-3001-4664-A68A-B326C50609B0}" sibTransId="{625869B7-88AF-4EAD-A1D7-820BF2278D50}"/>
    <dgm:cxn modelId="{ED835117-8C90-45A1-A725-70987A68A738}" srcId="{64914517-8E0D-4EBC-B90A-0269C8F096C7}" destId="{28FD92F9-9C8D-4C23-B552-EB66B3FDCDE2}" srcOrd="2" destOrd="0" parTransId="{ED646A15-AD60-4A72-BBDB-9094F791D555}" sibTransId="{45822E71-20A2-4B99-96B4-46303BE749D1}"/>
    <dgm:cxn modelId="{50145419-70A5-4D7B-97A2-2794648AA54A}" type="presOf" srcId="{AA92FA04-E071-42DC-8FA3-8B685CDA3CBA}" destId="{67D2254F-E87D-43F5-9AD2-EFD5524E24AF}" srcOrd="0" destOrd="0" presId="urn:microsoft.com/office/officeart/2005/8/layout/hProcess7"/>
    <dgm:cxn modelId="{4CAB6C1B-BBE3-4D16-AE29-6473D0F078AC}" type="presOf" srcId="{FCE63A20-EAAE-405F-A46E-54B748FB7582}" destId="{4E8AD082-E283-46D7-B259-C406CA598A2A}" srcOrd="0" destOrd="4" presId="urn:microsoft.com/office/officeart/2005/8/layout/hProcess7"/>
    <dgm:cxn modelId="{451CD333-A075-4421-8844-59D5F59EA06D}" srcId="{28FD92F9-9C8D-4C23-B552-EB66B3FDCDE2}" destId="{740E596B-C803-42FC-8B86-74EFC173C993}" srcOrd="3" destOrd="0" parTransId="{61881379-3181-4947-926C-11CCC2B3497B}" sibTransId="{E4B4924F-3E19-4525-BDA2-A722DE6340B8}"/>
    <dgm:cxn modelId="{C6904E39-1C82-4BF8-9901-6E0503476069}" srcId="{28FD92F9-9C8D-4C23-B552-EB66B3FDCDE2}" destId="{6B2D7F5C-BD5B-4EE0-AD59-0707CC5A389E}" srcOrd="1" destOrd="0" parTransId="{1AF204F1-00A3-4B9A-BC1C-611FF4BD978A}" sibTransId="{663AB5A0-D0B8-4530-911E-85B09817129B}"/>
    <dgm:cxn modelId="{5888C03F-4846-4404-A362-4AE433F181B0}" type="presOf" srcId="{3B875610-DF4F-4D76-95D2-97D070578C5A}" destId="{4E8AD082-E283-46D7-B259-C406CA598A2A}" srcOrd="0" destOrd="0" presId="urn:microsoft.com/office/officeart/2005/8/layout/hProcess7"/>
    <dgm:cxn modelId="{34D1765D-3A39-4E9E-9638-3473C537310A}" type="presOf" srcId="{C126CA65-DE85-444B-9DFE-692A0B72A841}" destId="{B8DC2462-5A18-4868-A531-8466318235C8}" srcOrd="0" destOrd="4" presId="urn:microsoft.com/office/officeart/2005/8/layout/hProcess7"/>
    <dgm:cxn modelId="{AB66B864-B192-4ED0-92C8-8F95858C6F7C}" srcId="{28FD92F9-9C8D-4C23-B552-EB66B3FDCDE2}" destId="{A169E94E-53EE-4A8C-81C3-D2A49ED423DA}" srcOrd="6" destOrd="0" parTransId="{591ECE8A-7432-4091-BDFC-EE790BBCDF3F}" sibTransId="{1E980D87-87CF-46C7-9B89-98E4D75916A0}"/>
    <dgm:cxn modelId="{44E75C66-498F-4A46-AC9A-C64F169E278B}" srcId="{669DE516-F2EA-45CD-A367-443FB07A977B}" destId="{4F5552DE-E2F8-4375-9543-58DA953CE837}" srcOrd="5" destOrd="0" parTransId="{83804B6E-11B0-4D12-8619-24298A509168}" sibTransId="{2219C3DA-D758-4B0C-8444-75506D6CE0E6}"/>
    <dgm:cxn modelId="{9DEF3267-C5B4-4AF0-9F5A-D4C71AB64AE1}" type="presOf" srcId="{4C2832DB-FAA7-4872-BABE-01C42954B68F}" destId="{67D2254F-E87D-43F5-9AD2-EFD5524E24AF}" srcOrd="0" destOrd="6" presId="urn:microsoft.com/office/officeart/2005/8/layout/hProcess7"/>
    <dgm:cxn modelId="{18673847-4937-4666-BE39-D02F48A8561C}" srcId="{7B97E4A0-1DA8-40ED-9884-67FB59FFA2B1}" destId="{8D6D8459-9810-4984-BB0F-D1930EA1A542}" srcOrd="1" destOrd="0" parTransId="{0080A1D7-172D-41AF-B679-200B854A5E2E}" sibTransId="{E73B6110-5B63-4C9C-ACB7-E8DE02CD59D8}"/>
    <dgm:cxn modelId="{B677BB48-9671-4209-BDEC-E72B93A11087}" type="presOf" srcId="{86EF81A6-2EA4-4C4E-A7E7-CE79D333721F}" destId="{67D2254F-E87D-43F5-9AD2-EFD5524E24AF}" srcOrd="0" destOrd="2" presId="urn:microsoft.com/office/officeart/2005/8/layout/hProcess7"/>
    <dgm:cxn modelId="{CA072649-E2A1-4BE5-A029-416D4EE837E3}" srcId="{64914517-8E0D-4EBC-B90A-0269C8F096C7}" destId="{669DE516-F2EA-45CD-A367-443FB07A977B}" srcOrd="1" destOrd="0" parTransId="{42171DD0-B3FE-4260-BB55-1652886EC78C}" sibTransId="{3DD88711-2443-4D78-A7DB-8D99F0CB621F}"/>
    <dgm:cxn modelId="{353E5D69-37E9-4FAD-A2F3-99C8874A8C02}" srcId="{28FD92F9-9C8D-4C23-B552-EB66B3FDCDE2}" destId="{78A1BDF0-7B8F-4DE8-98A3-BAE89CE396FD}" srcOrd="5" destOrd="0" parTransId="{6CB8A4C7-2574-4F12-9296-87574298DEE9}" sibTransId="{933B12F3-1A51-4C85-ABDD-71028BB094EA}"/>
    <dgm:cxn modelId="{BC95FE4B-2AC0-4226-9772-93B399C33084}" type="presOf" srcId="{669DE516-F2EA-45CD-A367-443FB07A977B}" destId="{9790ED2F-C728-475F-ADD5-EB1F176F85A5}" srcOrd="1" destOrd="0" presId="urn:microsoft.com/office/officeart/2005/8/layout/hProcess7"/>
    <dgm:cxn modelId="{964F4871-E76A-4144-A2CE-34CCE201F00E}" srcId="{7B97E4A0-1DA8-40ED-9884-67FB59FFA2B1}" destId="{AA92FA04-E071-42DC-8FA3-8B685CDA3CBA}" srcOrd="0" destOrd="0" parTransId="{64554DB0-2623-4C58-9373-E86DFC9E1EA2}" sibTransId="{1FCD8DA9-F007-4AE9-A1B6-93F1357148B7}"/>
    <dgm:cxn modelId="{5354CD71-6199-402F-BAAB-61F3924A28CE}" type="presOf" srcId="{740E596B-C803-42FC-8B86-74EFC173C993}" destId="{4E8AD082-E283-46D7-B259-C406CA598A2A}" srcOrd="0" destOrd="3" presId="urn:microsoft.com/office/officeart/2005/8/layout/hProcess7"/>
    <dgm:cxn modelId="{3843F651-5FF3-4ABA-8E37-0E9D14D537D9}" type="presOf" srcId="{78A1BDF0-7B8F-4DE8-98A3-BAE89CE396FD}" destId="{4E8AD082-E283-46D7-B259-C406CA598A2A}" srcOrd="0" destOrd="5" presId="urn:microsoft.com/office/officeart/2005/8/layout/hProcess7"/>
    <dgm:cxn modelId="{8351C874-71A1-41C5-BF41-555C7304C4D0}" srcId="{669DE516-F2EA-45CD-A367-443FB07A977B}" destId="{EA844847-97AB-4A36-829F-635E12675526}" srcOrd="3" destOrd="0" parTransId="{EA0B2317-AB7A-467E-B352-3A7533088B57}" sibTransId="{4E26E5BB-4B2A-4DE1-9C12-7007F0DD5EC5}"/>
    <dgm:cxn modelId="{7EB5A255-D434-4CC3-9503-F625E45D45DA}" type="presOf" srcId="{F056F8D9-8136-4F29-87BA-77A6D4EDBFA3}" destId="{B8DC2462-5A18-4868-A531-8466318235C8}" srcOrd="0" destOrd="7" presId="urn:microsoft.com/office/officeart/2005/8/layout/hProcess7"/>
    <dgm:cxn modelId="{01A27457-D9DA-4400-89AB-9552B8240AB6}" srcId="{28FD92F9-9C8D-4C23-B552-EB66B3FDCDE2}" destId="{FB153873-AA88-4950-8480-324C23C93467}" srcOrd="2" destOrd="0" parTransId="{97BB08C3-8B70-4EA9-9362-6CA2942A3A6E}" sibTransId="{6464B31F-CAF1-42BB-B957-D7F94DEA101E}"/>
    <dgm:cxn modelId="{D6AE957D-1F3E-4A41-8062-39531E7373C1}" type="presOf" srcId="{8D6D8459-9810-4984-BB0F-D1930EA1A542}" destId="{67D2254F-E87D-43F5-9AD2-EFD5524E24AF}" srcOrd="0" destOrd="1" presId="urn:microsoft.com/office/officeart/2005/8/layout/hProcess7"/>
    <dgm:cxn modelId="{A777FC87-744C-4583-ACA7-725F8EE9BA4E}" srcId="{7B97E4A0-1DA8-40ED-9884-67FB59FFA2B1}" destId="{01516CE1-FCB4-4DA4-A399-8678407BE13E}" srcOrd="3" destOrd="0" parTransId="{B7C6A9F6-E352-40F8-93A5-03E4F7C00B26}" sibTransId="{FE9DAF05-F4BB-4A78-850F-E39FBCF0F010}"/>
    <dgm:cxn modelId="{F38D6689-80A2-4721-A99E-D2DFE1FA8B70}" srcId="{7B97E4A0-1DA8-40ED-9884-67FB59FFA2B1}" destId="{71DAC9A4-298E-43EF-8035-05D75A9147E0}" srcOrd="5" destOrd="0" parTransId="{2954CE7C-A9AB-4102-B9EC-EC806F82FA26}" sibTransId="{08826DC1-347A-44C9-A199-DEA9604D9D1A}"/>
    <dgm:cxn modelId="{87216D89-0D00-4FA0-912F-4A76781C694B}" type="presOf" srcId="{A169E94E-53EE-4A8C-81C3-D2A49ED423DA}" destId="{4E8AD082-E283-46D7-B259-C406CA598A2A}" srcOrd="0" destOrd="6" presId="urn:microsoft.com/office/officeart/2005/8/layout/hProcess7"/>
    <dgm:cxn modelId="{58554C8A-09BE-4BC0-B462-17A79513A39B}" type="presOf" srcId="{669DE516-F2EA-45CD-A367-443FB07A977B}" destId="{81402A20-5833-4287-80EA-8E37E645B19F}" srcOrd="0" destOrd="0" presId="urn:microsoft.com/office/officeart/2005/8/layout/hProcess7"/>
    <dgm:cxn modelId="{B798C991-6159-4D5C-B3F0-42C2985D1778}" type="presOf" srcId="{28FD92F9-9C8D-4C23-B552-EB66B3FDCDE2}" destId="{2B10A25F-43E5-4A21-A475-D06FD3D5DAF2}" srcOrd="1" destOrd="0" presId="urn:microsoft.com/office/officeart/2005/8/layout/hProcess7"/>
    <dgm:cxn modelId="{4FD2DC9B-EEA1-4509-874D-385DC06FC22F}" type="presOf" srcId="{9DE89EFF-2964-4282-A11D-2E2DDB165FBA}" destId="{4E8AD082-E283-46D7-B259-C406CA598A2A}" srcOrd="0" destOrd="7" presId="urn:microsoft.com/office/officeart/2005/8/layout/hProcess7"/>
    <dgm:cxn modelId="{87FB649C-C821-40D4-AE78-1280639D9AE4}" srcId="{28FD92F9-9C8D-4C23-B552-EB66B3FDCDE2}" destId="{9DE89EFF-2964-4282-A11D-2E2DDB165FBA}" srcOrd="7" destOrd="0" parTransId="{1821C1C8-D125-4907-9020-02354D107F03}" sibTransId="{79A58A4E-A979-4012-A5F1-4F84D2966CEE}"/>
    <dgm:cxn modelId="{F7B3C79F-A8F5-42AF-B6C4-081A653AF653}" type="presOf" srcId="{6B2D7F5C-BD5B-4EE0-AD59-0707CC5A389E}" destId="{4E8AD082-E283-46D7-B259-C406CA598A2A}" srcOrd="0" destOrd="1" presId="urn:microsoft.com/office/officeart/2005/8/layout/hProcess7"/>
    <dgm:cxn modelId="{20B57FA2-E814-49C3-96F9-F5FF4F857389}" srcId="{28FD92F9-9C8D-4C23-B552-EB66B3FDCDE2}" destId="{3B875610-DF4F-4D76-95D2-97D070578C5A}" srcOrd="0" destOrd="0" parTransId="{C948038D-9751-4485-A239-813B72372458}" sibTransId="{3E8773F5-F67A-4D67-AF2C-6AE7533C5480}"/>
    <dgm:cxn modelId="{23D728A6-66D4-4B98-980A-161FF52BBBAD}" type="presOf" srcId="{B502E316-D7D0-4E3B-98CA-2B2E22F1249D}" destId="{67D2254F-E87D-43F5-9AD2-EFD5524E24AF}" srcOrd="0" destOrd="7" presId="urn:microsoft.com/office/officeart/2005/8/layout/hProcess7"/>
    <dgm:cxn modelId="{001055A8-0DFC-4FD4-B264-9850540B8A7E}" srcId="{669DE516-F2EA-45CD-A367-443FB07A977B}" destId="{3B9AC121-17B3-4AC1-B271-3C5AB5E7A617}" srcOrd="6" destOrd="0" parTransId="{6CCB4841-5C51-40D9-B1AF-7A50005F82FA}" sibTransId="{E2AEFF46-6551-48C2-B960-B255F20D82F9}"/>
    <dgm:cxn modelId="{6F7CE4B0-CFA1-4B55-8FF8-DA5B985BDE64}" srcId="{7B97E4A0-1DA8-40ED-9884-67FB59FFA2B1}" destId="{86EF81A6-2EA4-4C4E-A7E7-CE79D333721F}" srcOrd="2" destOrd="0" parTransId="{23C4016C-99A6-4F5D-B688-D9C721F09EED}" sibTransId="{B1152669-0837-4EAD-8828-280F2BA71F95}"/>
    <dgm:cxn modelId="{166F0BB4-A80F-4C17-A4B0-079CD27E16AC}" type="presOf" srcId="{7B97E4A0-1DA8-40ED-9884-67FB59FFA2B1}" destId="{633ECB8D-77ED-49D3-8963-3A66EC6AA197}" srcOrd="1" destOrd="0" presId="urn:microsoft.com/office/officeart/2005/8/layout/hProcess7"/>
    <dgm:cxn modelId="{86CE55B4-61A9-4931-B38A-C086D911A19C}" type="presOf" srcId="{E6EB6C16-E2F2-4134-8A41-D54C4C7A9279}" destId="{B8DC2462-5A18-4868-A531-8466318235C8}" srcOrd="0" destOrd="1" presId="urn:microsoft.com/office/officeart/2005/8/layout/hProcess7"/>
    <dgm:cxn modelId="{F3A9F4B5-AA3D-4318-959E-5A80F8B462A0}" type="presOf" srcId="{71DAC9A4-298E-43EF-8035-05D75A9147E0}" destId="{67D2254F-E87D-43F5-9AD2-EFD5524E24AF}" srcOrd="0" destOrd="5" presId="urn:microsoft.com/office/officeart/2005/8/layout/hProcess7"/>
    <dgm:cxn modelId="{29F7F7B5-9952-4BAC-927B-BB0BEFF30375}" srcId="{7B97E4A0-1DA8-40ED-9884-67FB59FFA2B1}" destId="{DC18162B-045D-4575-8257-68926D650CB7}" srcOrd="4" destOrd="0" parTransId="{AA0A57EF-5F1F-49EB-BEDC-444F96BEF644}" sibTransId="{A13353C9-9FB7-43F2-8394-DB27ED41A9AC}"/>
    <dgm:cxn modelId="{CD13B6BA-4F94-43E1-A1F6-8B18190B2A01}" srcId="{669DE516-F2EA-45CD-A367-443FB07A977B}" destId="{E6EB6C16-E2F2-4134-8A41-D54C4C7A9279}" srcOrd="1" destOrd="0" parTransId="{F92CBBE0-78A3-44A4-9018-D30D5F727244}" sibTransId="{8AD7FD2D-627B-4092-8C4F-D48711FD96E4}"/>
    <dgm:cxn modelId="{8D6EAFBF-5E37-4C81-9218-F4554291E66C}" type="presOf" srcId="{D09B6CDD-5F6F-4859-884F-006E818CBE02}" destId="{B8DC2462-5A18-4868-A531-8466318235C8}" srcOrd="0" destOrd="2" presId="urn:microsoft.com/office/officeart/2005/8/layout/hProcess7"/>
    <dgm:cxn modelId="{BF9956C4-725B-457B-8680-C9EB010872F6}" type="presOf" srcId="{FB153873-AA88-4950-8480-324C23C93467}" destId="{4E8AD082-E283-46D7-B259-C406CA598A2A}" srcOrd="0" destOrd="2" presId="urn:microsoft.com/office/officeart/2005/8/layout/hProcess7"/>
    <dgm:cxn modelId="{A4CD76C9-CCC6-4EA2-9072-D6AC15CA5E5C}" type="presOf" srcId="{4F5552DE-E2F8-4375-9543-58DA953CE837}" destId="{B8DC2462-5A18-4868-A531-8466318235C8}" srcOrd="0" destOrd="5" presId="urn:microsoft.com/office/officeart/2005/8/layout/hProcess7"/>
    <dgm:cxn modelId="{CCB1A8CC-7380-44B6-83B6-975AA2A398DE}" srcId="{669DE516-F2EA-45CD-A367-443FB07A977B}" destId="{D09B6CDD-5F6F-4859-884F-006E818CBE02}" srcOrd="2" destOrd="0" parTransId="{503F5095-BBAC-47DF-BC72-712E9D7FEE72}" sibTransId="{5FB59EB4-D9A4-4A6B-A4E7-A1BF6C6620F4}"/>
    <dgm:cxn modelId="{3D377DCE-38EF-4771-B697-97DDF5AFE9DC}" srcId="{669DE516-F2EA-45CD-A367-443FB07A977B}" destId="{EE48AA2E-9D7D-4AA5-AA67-519D6BE50201}" srcOrd="0" destOrd="0" parTransId="{4817FCA6-7EBB-4014-8E8D-93D827EA60CB}" sibTransId="{2FF718A5-24DA-4C65-968A-C5A1A0CC1F77}"/>
    <dgm:cxn modelId="{20DC9CCE-645E-4F31-994E-E8160EB4C1DF}" type="presOf" srcId="{64914517-8E0D-4EBC-B90A-0269C8F096C7}" destId="{EC9DB4E7-D5E6-4178-9839-92108C9AF879}" srcOrd="0" destOrd="0" presId="urn:microsoft.com/office/officeart/2005/8/layout/hProcess7"/>
    <dgm:cxn modelId="{907A89D3-3957-4722-A504-9CDACA55ACE3}" srcId="{28FD92F9-9C8D-4C23-B552-EB66B3FDCDE2}" destId="{FCE63A20-EAAE-405F-A46E-54B748FB7582}" srcOrd="4" destOrd="0" parTransId="{C423E009-4583-4590-85A3-FD1255F3BFC4}" sibTransId="{4C1EF524-DC1D-43AE-8E82-E616B441663F}"/>
    <dgm:cxn modelId="{BA575CD7-20EC-41C2-AA1F-A5A94655404C}" srcId="{64914517-8E0D-4EBC-B90A-0269C8F096C7}" destId="{7B97E4A0-1DA8-40ED-9884-67FB59FFA2B1}" srcOrd="0" destOrd="0" parTransId="{F17D7239-0AF3-4272-8849-4DD66C03E336}" sibTransId="{D7C5E71C-8A28-4E43-AB23-DE0D6C6DF88A}"/>
    <dgm:cxn modelId="{4F6A96E0-FBF8-46A8-AFC1-579230AA953A}" type="presOf" srcId="{EE48AA2E-9D7D-4AA5-AA67-519D6BE50201}" destId="{B8DC2462-5A18-4868-A531-8466318235C8}" srcOrd="0" destOrd="0" presId="urn:microsoft.com/office/officeart/2005/8/layout/hProcess7"/>
    <dgm:cxn modelId="{086315E1-A0B6-4E40-BF7D-EB456F3E5D85}" srcId="{669DE516-F2EA-45CD-A367-443FB07A977B}" destId="{C126CA65-DE85-444B-9DFE-692A0B72A841}" srcOrd="4" destOrd="0" parTransId="{A971F8FE-DB84-4A69-A0E2-CC0745A9D68E}" sibTransId="{87E767C4-C034-40A4-BAC3-C1813FC29475}"/>
    <dgm:cxn modelId="{0E04C2E1-78E3-4784-A785-F52CAD7925B6}" type="presOf" srcId="{7B97E4A0-1DA8-40ED-9884-67FB59FFA2B1}" destId="{98BB83FD-0B78-4B3E-9B24-E91C74873C86}" srcOrd="0" destOrd="0" presId="urn:microsoft.com/office/officeart/2005/8/layout/hProcess7"/>
    <dgm:cxn modelId="{F7ED14E3-0F55-4C45-BF39-E7452EA12FA1}" type="presOf" srcId="{01516CE1-FCB4-4DA4-A399-8678407BE13E}" destId="{67D2254F-E87D-43F5-9AD2-EFD5524E24AF}" srcOrd="0" destOrd="3" presId="urn:microsoft.com/office/officeart/2005/8/layout/hProcess7"/>
    <dgm:cxn modelId="{0BD642E8-E626-441B-AF78-AB84B8477DC6}" type="presOf" srcId="{3B9AC121-17B3-4AC1-B271-3C5AB5E7A617}" destId="{B8DC2462-5A18-4868-A531-8466318235C8}" srcOrd="0" destOrd="6" presId="urn:microsoft.com/office/officeart/2005/8/layout/hProcess7"/>
    <dgm:cxn modelId="{359E63EB-63D4-4F01-8FFA-F74547A139F7}" type="presOf" srcId="{EA844847-97AB-4A36-829F-635E12675526}" destId="{B8DC2462-5A18-4868-A531-8466318235C8}" srcOrd="0" destOrd="3" presId="urn:microsoft.com/office/officeart/2005/8/layout/hProcess7"/>
    <dgm:cxn modelId="{54839BF6-0D3B-4012-8BD9-A11061EFDB36}" type="presOf" srcId="{28FD92F9-9C8D-4C23-B552-EB66B3FDCDE2}" destId="{1A414B06-B69D-44C0-9283-4D44DC9C1A6E}" srcOrd="0" destOrd="0" presId="urn:microsoft.com/office/officeart/2005/8/layout/hProcess7"/>
    <dgm:cxn modelId="{9E0CA1FA-8EB8-4B7E-9DAB-4D67D7B00B6E}" srcId="{669DE516-F2EA-45CD-A367-443FB07A977B}" destId="{F056F8D9-8136-4F29-87BA-77A6D4EDBFA3}" srcOrd="7" destOrd="0" parTransId="{5E47CD98-10D7-4AAF-97F3-AF52397CB1A9}" sibTransId="{08EE1504-58FA-4FE6-8ABA-8D564A0171B4}"/>
    <dgm:cxn modelId="{F0894F9B-D409-44B0-9C50-2168D7D66305}" type="presParOf" srcId="{EC9DB4E7-D5E6-4178-9839-92108C9AF879}" destId="{C0540078-A56E-45BC-A7BB-EC3583AF2298}" srcOrd="0" destOrd="0" presId="urn:microsoft.com/office/officeart/2005/8/layout/hProcess7"/>
    <dgm:cxn modelId="{A3FAA5DD-310E-45DE-AD9C-FC76220EF5F6}" type="presParOf" srcId="{C0540078-A56E-45BC-A7BB-EC3583AF2298}" destId="{98BB83FD-0B78-4B3E-9B24-E91C74873C86}" srcOrd="0" destOrd="0" presId="urn:microsoft.com/office/officeart/2005/8/layout/hProcess7"/>
    <dgm:cxn modelId="{FE8F8B0F-94B8-4243-A4BE-A92C95489358}" type="presParOf" srcId="{C0540078-A56E-45BC-A7BB-EC3583AF2298}" destId="{633ECB8D-77ED-49D3-8963-3A66EC6AA197}" srcOrd="1" destOrd="0" presId="urn:microsoft.com/office/officeart/2005/8/layout/hProcess7"/>
    <dgm:cxn modelId="{A5FAF9B7-1CC8-4FA6-9981-8599454C4446}" type="presParOf" srcId="{C0540078-A56E-45BC-A7BB-EC3583AF2298}" destId="{67D2254F-E87D-43F5-9AD2-EFD5524E24AF}" srcOrd="2" destOrd="0" presId="urn:microsoft.com/office/officeart/2005/8/layout/hProcess7"/>
    <dgm:cxn modelId="{9C4B67DC-215A-4CE0-ADAA-ED4BF8B6F0EA}" type="presParOf" srcId="{EC9DB4E7-D5E6-4178-9839-92108C9AF879}" destId="{720D1890-9D24-4AEF-921F-2554CBEE3B10}" srcOrd="1" destOrd="0" presId="urn:microsoft.com/office/officeart/2005/8/layout/hProcess7"/>
    <dgm:cxn modelId="{3CAC3550-FE9D-4C34-A24A-3A02EB73E586}" type="presParOf" srcId="{EC9DB4E7-D5E6-4178-9839-92108C9AF879}" destId="{7154C5B4-5FF8-4202-8386-ADB2B91545F9}" srcOrd="2" destOrd="0" presId="urn:microsoft.com/office/officeart/2005/8/layout/hProcess7"/>
    <dgm:cxn modelId="{C9B9C5C5-418D-4ED3-AA38-04C325402653}" type="presParOf" srcId="{7154C5B4-5FF8-4202-8386-ADB2B91545F9}" destId="{371B92AE-EA20-4EEB-870E-44F1B2FA739A}" srcOrd="0" destOrd="0" presId="urn:microsoft.com/office/officeart/2005/8/layout/hProcess7"/>
    <dgm:cxn modelId="{9E0E8670-95F0-4A43-BAF2-371D1468ED41}" type="presParOf" srcId="{7154C5B4-5FF8-4202-8386-ADB2B91545F9}" destId="{EBC506A9-8563-470F-A8F4-B4C03AC917F5}" srcOrd="1" destOrd="0" presId="urn:microsoft.com/office/officeart/2005/8/layout/hProcess7"/>
    <dgm:cxn modelId="{724836FE-2AE9-4E6E-8E5C-DCA481877FF0}" type="presParOf" srcId="{7154C5B4-5FF8-4202-8386-ADB2B91545F9}" destId="{B3A48FE4-7BD6-4D25-9DFD-B8B5BBE26A11}" srcOrd="2" destOrd="0" presId="urn:microsoft.com/office/officeart/2005/8/layout/hProcess7"/>
    <dgm:cxn modelId="{F335D52C-73E8-4991-83A9-7F3F6F9BF05B}" type="presParOf" srcId="{EC9DB4E7-D5E6-4178-9839-92108C9AF879}" destId="{71CCEEA3-F73B-4626-B8D9-A0FAC2E54445}" srcOrd="3" destOrd="0" presId="urn:microsoft.com/office/officeart/2005/8/layout/hProcess7"/>
    <dgm:cxn modelId="{153A1628-7586-4A95-BE9A-63906D50D3A5}" type="presParOf" srcId="{EC9DB4E7-D5E6-4178-9839-92108C9AF879}" destId="{303F770A-5CBB-45ED-973C-C9310F22BB3C}" srcOrd="4" destOrd="0" presId="urn:microsoft.com/office/officeart/2005/8/layout/hProcess7"/>
    <dgm:cxn modelId="{6790BFBE-D449-448E-A9F4-DD105A6896A8}" type="presParOf" srcId="{303F770A-5CBB-45ED-973C-C9310F22BB3C}" destId="{81402A20-5833-4287-80EA-8E37E645B19F}" srcOrd="0" destOrd="0" presId="urn:microsoft.com/office/officeart/2005/8/layout/hProcess7"/>
    <dgm:cxn modelId="{2D3B4BC1-DDAB-4A4A-B975-8F2722031A6F}" type="presParOf" srcId="{303F770A-5CBB-45ED-973C-C9310F22BB3C}" destId="{9790ED2F-C728-475F-ADD5-EB1F176F85A5}" srcOrd="1" destOrd="0" presId="urn:microsoft.com/office/officeart/2005/8/layout/hProcess7"/>
    <dgm:cxn modelId="{E68D2F2B-5F54-4C8A-8636-A742C01C74F2}" type="presParOf" srcId="{303F770A-5CBB-45ED-973C-C9310F22BB3C}" destId="{B8DC2462-5A18-4868-A531-8466318235C8}" srcOrd="2" destOrd="0" presId="urn:microsoft.com/office/officeart/2005/8/layout/hProcess7"/>
    <dgm:cxn modelId="{41E7D2CD-5366-4320-A4AB-5A5BC27F6016}" type="presParOf" srcId="{EC9DB4E7-D5E6-4178-9839-92108C9AF879}" destId="{23FA8F02-2592-4425-A010-0DA5E992B97D}" srcOrd="5" destOrd="0" presId="urn:microsoft.com/office/officeart/2005/8/layout/hProcess7"/>
    <dgm:cxn modelId="{F3E4E267-ACBF-4C77-8C5D-AAEB9FCBAF16}" type="presParOf" srcId="{EC9DB4E7-D5E6-4178-9839-92108C9AF879}" destId="{88FAFEAB-A161-44E8-A22F-A18C599F656D}" srcOrd="6" destOrd="0" presId="urn:microsoft.com/office/officeart/2005/8/layout/hProcess7"/>
    <dgm:cxn modelId="{F10B5B06-DD18-4E76-AEB0-855B16689EF0}" type="presParOf" srcId="{88FAFEAB-A161-44E8-A22F-A18C599F656D}" destId="{2DAD5F31-889A-423D-A813-638B98EC9E20}" srcOrd="0" destOrd="0" presId="urn:microsoft.com/office/officeart/2005/8/layout/hProcess7"/>
    <dgm:cxn modelId="{1F1CE1F9-5FA6-430A-B974-0B24E81DD015}" type="presParOf" srcId="{88FAFEAB-A161-44E8-A22F-A18C599F656D}" destId="{7C433A21-80A9-43D9-917E-4ABC071F3822}" srcOrd="1" destOrd="0" presId="urn:microsoft.com/office/officeart/2005/8/layout/hProcess7"/>
    <dgm:cxn modelId="{834D0BFE-3EC6-4C3C-8CEC-0CE2181A12AD}" type="presParOf" srcId="{88FAFEAB-A161-44E8-A22F-A18C599F656D}" destId="{C734ED05-597A-488F-910D-2CD57A7179ED}" srcOrd="2" destOrd="0" presId="urn:microsoft.com/office/officeart/2005/8/layout/hProcess7"/>
    <dgm:cxn modelId="{37094F8B-B66A-4CC3-B57E-96CF57FE734D}" type="presParOf" srcId="{EC9DB4E7-D5E6-4178-9839-92108C9AF879}" destId="{66DD9873-907F-40EF-A27D-09CC66143DB3}" srcOrd="7" destOrd="0" presId="urn:microsoft.com/office/officeart/2005/8/layout/hProcess7"/>
    <dgm:cxn modelId="{BC44B933-2813-474B-9AEA-E5E400028903}" type="presParOf" srcId="{EC9DB4E7-D5E6-4178-9839-92108C9AF879}" destId="{E085949D-86BA-4827-9B44-04297C5380A8}" srcOrd="8" destOrd="0" presId="urn:microsoft.com/office/officeart/2005/8/layout/hProcess7"/>
    <dgm:cxn modelId="{4A1EF4BB-78BC-4397-94F0-5EE0B83D40BD}" type="presParOf" srcId="{E085949D-86BA-4827-9B44-04297C5380A8}" destId="{1A414B06-B69D-44C0-9283-4D44DC9C1A6E}" srcOrd="0" destOrd="0" presId="urn:microsoft.com/office/officeart/2005/8/layout/hProcess7"/>
    <dgm:cxn modelId="{B57A822A-B0AF-4798-BC44-B3E1F6B7C2D6}" type="presParOf" srcId="{E085949D-86BA-4827-9B44-04297C5380A8}" destId="{2B10A25F-43E5-4A21-A475-D06FD3D5DAF2}" srcOrd="1" destOrd="0" presId="urn:microsoft.com/office/officeart/2005/8/layout/hProcess7"/>
    <dgm:cxn modelId="{F17BFA1B-F24E-46E7-AACC-8266B6A704D2}" type="presParOf" srcId="{E085949D-86BA-4827-9B44-04297C5380A8}" destId="{4E8AD082-E283-46D7-B259-C406CA598A2A}"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F01C0-C2B3-4F89-B6BB-1509D94D81C8}">
      <dsp:nvSpPr>
        <dsp:cNvPr id="0" name=""/>
        <dsp:cNvSpPr/>
      </dsp:nvSpPr>
      <dsp:spPr>
        <a:xfrm>
          <a:off x="990091" y="0"/>
          <a:ext cx="4075071" cy="4075071"/>
        </a:xfrm>
        <a:prstGeom prst="triangl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1745F-5FB4-4E6E-A245-7B32AD7D91D0}">
      <dsp:nvSpPr>
        <dsp:cNvPr id="0" name=""/>
        <dsp:cNvSpPr/>
      </dsp:nvSpPr>
      <dsp:spPr>
        <a:xfrm>
          <a:off x="3285538" y="409695"/>
          <a:ext cx="2648796" cy="9646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R</a:t>
          </a:r>
          <a:r>
            <a:rPr lang="en-US" sz="2400" b="1" kern="1200" dirty="0"/>
            <a:t>ecognize Assumptions</a:t>
          </a:r>
        </a:p>
      </dsp:txBody>
      <dsp:txXfrm>
        <a:off x="3332628" y="456785"/>
        <a:ext cx="2554616" cy="870465"/>
      </dsp:txXfrm>
    </dsp:sp>
    <dsp:sp modelId="{CA83A0C3-80B6-44A9-9D9D-11E62706CA8B}">
      <dsp:nvSpPr>
        <dsp:cNvPr id="0" name=""/>
        <dsp:cNvSpPr/>
      </dsp:nvSpPr>
      <dsp:spPr>
        <a:xfrm>
          <a:off x="3285538" y="1494922"/>
          <a:ext cx="2648796" cy="9646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E</a:t>
          </a:r>
          <a:r>
            <a:rPr lang="en-US" sz="2400" b="1" kern="1200" dirty="0"/>
            <a:t>valuate Arguments</a:t>
          </a:r>
        </a:p>
      </dsp:txBody>
      <dsp:txXfrm>
        <a:off x="3332628" y="1542012"/>
        <a:ext cx="2554616" cy="870465"/>
      </dsp:txXfrm>
    </dsp:sp>
    <dsp:sp modelId="{52D5DD4B-6D00-4C06-9BEA-21D620FA8862}">
      <dsp:nvSpPr>
        <dsp:cNvPr id="0" name=""/>
        <dsp:cNvSpPr/>
      </dsp:nvSpPr>
      <dsp:spPr>
        <a:xfrm>
          <a:off x="3285538" y="2580148"/>
          <a:ext cx="2648796" cy="9646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D</a:t>
          </a:r>
          <a:r>
            <a:rPr lang="en-US" sz="2400" b="1" kern="1200" dirty="0"/>
            <a:t>rawn Conclusions</a:t>
          </a:r>
        </a:p>
      </dsp:txBody>
      <dsp:txXfrm>
        <a:off x="3332628" y="2627238"/>
        <a:ext cx="2554616" cy="870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83FD-0B78-4B3E-9B24-E91C74873C86}">
      <dsp:nvSpPr>
        <dsp:cNvPr id="0" name=""/>
        <dsp:cNvSpPr/>
      </dsp:nvSpPr>
      <dsp:spPr>
        <a:xfrm>
          <a:off x="0" y="328549"/>
          <a:ext cx="3147786" cy="471644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n-US" sz="3600" b="1" kern="1200" dirty="0">
              <a:solidFill>
                <a:srgbClr val="FF0000"/>
              </a:solidFill>
              <a:effectLst>
                <a:outerShdw blurRad="38100" dist="38100" dir="2700000" algn="tl">
                  <a:srgbClr val="000000">
                    <a:alpha val="43137"/>
                  </a:srgbClr>
                </a:outerShdw>
              </a:effectLst>
            </a:rPr>
            <a:t>R</a:t>
          </a:r>
        </a:p>
      </dsp:txBody>
      <dsp:txXfrm rot="16200000">
        <a:off x="-1618964" y="1947513"/>
        <a:ext cx="3867485" cy="629557"/>
      </dsp:txXfrm>
    </dsp:sp>
    <dsp:sp modelId="{67D2254F-E87D-43F5-9AD2-EFD5524E24AF}">
      <dsp:nvSpPr>
        <dsp:cNvPr id="0" name=""/>
        <dsp:cNvSpPr/>
      </dsp:nvSpPr>
      <dsp:spPr>
        <a:xfrm>
          <a:off x="637778" y="328549"/>
          <a:ext cx="2345100" cy="47164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Recognize Assumptions</a:t>
          </a:r>
        </a:p>
        <a:p>
          <a:pPr marL="0" lvl="0" indent="0" algn="l" defTabSz="622300">
            <a:lnSpc>
              <a:spcPct val="90000"/>
            </a:lnSpc>
            <a:spcBef>
              <a:spcPct val="0"/>
            </a:spcBef>
            <a:spcAft>
              <a:spcPct val="35000"/>
            </a:spcAft>
            <a:buNone/>
          </a:pPr>
          <a:r>
            <a:rPr lang="en-US" sz="1400" kern="1200" dirty="0"/>
            <a:t>What is the key issue/problem that you are trying to solve?</a:t>
          </a:r>
        </a:p>
        <a:p>
          <a:pPr marL="0" lvl="0" indent="0" algn="l" defTabSz="622300">
            <a:lnSpc>
              <a:spcPct val="90000"/>
            </a:lnSpc>
            <a:spcBef>
              <a:spcPct val="0"/>
            </a:spcBef>
            <a:spcAft>
              <a:spcPct val="35000"/>
            </a:spcAft>
            <a:buNone/>
          </a:pPr>
          <a:r>
            <a:rPr lang="en-US" sz="1400" kern="1200" dirty="0"/>
            <a:t>What information and facts do you have about this issue?</a:t>
          </a:r>
        </a:p>
        <a:p>
          <a:pPr marL="0" lvl="0" indent="0" algn="l" defTabSz="622300">
            <a:lnSpc>
              <a:spcPct val="90000"/>
            </a:lnSpc>
            <a:spcBef>
              <a:spcPct val="0"/>
            </a:spcBef>
            <a:spcAft>
              <a:spcPct val="35000"/>
            </a:spcAft>
            <a:buNone/>
          </a:pPr>
          <a:r>
            <a:rPr lang="en-US" sz="1400" kern="1200" dirty="0"/>
            <a:t>What are your ideas and assumptions that support your strategy or plan?</a:t>
          </a:r>
        </a:p>
        <a:p>
          <a:pPr marL="0" lvl="0" indent="0" algn="l" defTabSz="622300">
            <a:lnSpc>
              <a:spcPct val="90000"/>
            </a:lnSpc>
            <a:spcBef>
              <a:spcPct val="0"/>
            </a:spcBef>
            <a:spcAft>
              <a:spcPct val="35000"/>
            </a:spcAft>
            <a:buNone/>
          </a:pPr>
          <a:r>
            <a:rPr lang="en-US" sz="1400" kern="1200" dirty="0"/>
            <a:t>Is there solid evidence to support those assumptions, and what might be some gaps in your reasoning?</a:t>
          </a:r>
        </a:p>
        <a:p>
          <a:pPr marL="0" lvl="0" indent="0" algn="l" defTabSz="622300">
            <a:lnSpc>
              <a:spcPct val="90000"/>
            </a:lnSpc>
            <a:spcBef>
              <a:spcPct val="0"/>
            </a:spcBef>
            <a:spcAft>
              <a:spcPct val="35000"/>
            </a:spcAft>
            <a:buNone/>
          </a:pPr>
          <a:r>
            <a:rPr lang="en-US" sz="1400" kern="1200" dirty="0"/>
            <a:t>Who are the key stakeholders and what are their viewpoints?</a:t>
          </a:r>
        </a:p>
        <a:p>
          <a:pPr marL="0" lvl="0" indent="0" algn="l" defTabSz="622300">
            <a:lnSpc>
              <a:spcPct val="90000"/>
            </a:lnSpc>
            <a:spcBef>
              <a:spcPct val="0"/>
            </a:spcBef>
            <a:spcAft>
              <a:spcPct val="35000"/>
            </a:spcAft>
            <a:buNone/>
          </a:pPr>
          <a:r>
            <a:rPr lang="en-US" sz="1400" kern="1200" dirty="0"/>
            <a:t>What other ideas should be explored?</a:t>
          </a:r>
        </a:p>
        <a:p>
          <a:pPr marL="0" lvl="0" indent="0" algn="l" defTabSz="622300">
            <a:lnSpc>
              <a:spcPct val="90000"/>
            </a:lnSpc>
            <a:spcBef>
              <a:spcPct val="0"/>
            </a:spcBef>
            <a:spcAft>
              <a:spcPct val="35000"/>
            </a:spcAft>
            <a:buNone/>
          </a:pPr>
          <a:r>
            <a:rPr lang="en-US" sz="1400" kern="1200" dirty="0"/>
            <a:t>What else do you need to know?</a:t>
          </a:r>
        </a:p>
      </dsp:txBody>
      <dsp:txXfrm>
        <a:off x="637778" y="328549"/>
        <a:ext cx="2345100" cy="4716445"/>
      </dsp:txXfrm>
    </dsp:sp>
    <dsp:sp modelId="{81402A20-5833-4287-80EA-8E37E645B19F}">
      <dsp:nvSpPr>
        <dsp:cNvPr id="0" name=""/>
        <dsp:cNvSpPr/>
      </dsp:nvSpPr>
      <dsp:spPr>
        <a:xfrm>
          <a:off x="3322953" y="306830"/>
          <a:ext cx="3261177" cy="473941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n-US" sz="3600" b="1" kern="1200" dirty="0">
              <a:solidFill>
                <a:srgbClr val="FF0000"/>
              </a:solidFill>
              <a:effectLst>
                <a:outerShdw blurRad="38100" dist="38100" dir="2700000" algn="tl">
                  <a:srgbClr val="000000">
                    <a:alpha val="43137"/>
                  </a:srgbClr>
                </a:outerShdw>
              </a:effectLst>
            </a:rPr>
            <a:t>E</a:t>
          </a:r>
        </a:p>
      </dsp:txBody>
      <dsp:txXfrm rot="16200000">
        <a:off x="1705910" y="1923873"/>
        <a:ext cx="3886322" cy="652235"/>
      </dsp:txXfrm>
    </dsp:sp>
    <dsp:sp modelId="{EBC506A9-8563-470F-A8F4-B4C03AC917F5}">
      <dsp:nvSpPr>
        <dsp:cNvPr id="0" name=""/>
        <dsp:cNvSpPr/>
      </dsp:nvSpPr>
      <dsp:spPr>
        <a:xfrm rot="5400000">
          <a:off x="2997146" y="3448681"/>
          <a:ext cx="574910" cy="48917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C2462-5A18-4868-A531-8466318235C8}">
      <dsp:nvSpPr>
        <dsp:cNvPr id="0" name=""/>
        <dsp:cNvSpPr/>
      </dsp:nvSpPr>
      <dsp:spPr>
        <a:xfrm>
          <a:off x="3975188" y="306830"/>
          <a:ext cx="2429577" cy="47394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Evaluate Arguments</a:t>
          </a:r>
        </a:p>
        <a:p>
          <a:pPr marL="0" lvl="0" indent="0" algn="l" defTabSz="666750">
            <a:lnSpc>
              <a:spcPct val="90000"/>
            </a:lnSpc>
            <a:spcBef>
              <a:spcPct val="0"/>
            </a:spcBef>
            <a:spcAft>
              <a:spcPct val="35000"/>
            </a:spcAft>
            <a:buNone/>
          </a:pPr>
          <a:r>
            <a:rPr lang="en-US" sz="1500" kern="1200" dirty="0"/>
            <a:t>What are the pros and cons of the solution you are proposing?</a:t>
          </a:r>
        </a:p>
        <a:p>
          <a:pPr marL="0" lvl="0" indent="0" algn="l" defTabSz="666750">
            <a:lnSpc>
              <a:spcPct val="90000"/>
            </a:lnSpc>
            <a:spcBef>
              <a:spcPct val="0"/>
            </a:spcBef>
            <a:spcAft>
              <a:spcPct val="35000"/>
            </a:spcAft>
            <a:buNone/>
          </a:pPr>
          <a:r>
            <a:rPr lang="en-US" sz="1500" kern="1200" dirty="0"/>
            <a:t>What are your biases?</a:t>
          </a:r>
        </a:p>
        <a:p>
          <a:pPr marL="0" lvl="0" indent="0" algn="l" defTabSz="666750">
            <a:lnSpc>
              <a:spcPct val="90000"/>
            </a:lnSpc>
            <a:spcBef>
              <a:spcPct val="0"/>
            </a:spcBef>
            <a:spcAft>
              <a:spcPct val="35000"/>
            </a:spcAft>
            <a:buNone/>
          </a:pPr>
          <a:r>
            <a:rPr lang="en-US" sz="1500" kern="1200" dirty="0"/>
            <a:t>Is there someone who has a different opinion that you could run your ideas by?</a:t>
          </a:r>
        </a:p>
        <a:p>
          <a:pPr marL="0" lvl="0" indent="0" algn="l" defTabSz="666750">
            <a:lnSpc>
              <a:spcPct val="90000"/>
            </a:lnSpc>
            <a:spcBef>
              <a:spcPct val="0"/>
            </a:spcBef>
            <a:spcAft>
              <a:spcPct val="35000"/>
            </a:spcAft>
            <a:buNone/>
          </a:pPr>
          <a:r>
            <a:rPr lang="en-US" sz="1500" kern="1200" dirty="0"/>
            <a:t>What impact will your decision have on others and how will you handle this?</a:t>
          </a:r>
        </a:p>
        <a:p>
          <a:pPr marL="0" lvl="0" indent="0" algn="l" defTabSz="666750">
            <a:lnSpc>
              <a:spcPct val="90000"/>
            </a:lnSpc>
            <a:spcBef>
              <a:spcPct val="0"/>
            </a:spcBef>
            <a:spcAft>
              <a:spcPct val="35000"/>
            </a:spcAft>
            <a:buNone/>
          </a:pPr>
          <a:r>
            <a:rPr lang="en-US" sz="1500" kern="1200" dirty="0"/>
            <a:t>What will be the financial impact of your decision?</a:t>
          </a:r>
        </a:p>
        <a:p>
          <a:pPr marL="0" lvl="0" indent="0" algn="l" defTabSz="666750">
            <a:lnSpc>
              <a:spcPct val="90000"/>
            </a:lnSpc>
            <a:spcBef>
              <a:spcPct val="0"/>
            </a:spcBef>
            <a:spcAft>
              <a:spcPct val="35000"/>
            </a:spcAft>
            <a:buNone/>
          </a:pPr>
          <a:r>
            <a:rPr lang="en-US" sz="1500" kern="1200" dirty="0"/>
            <a:t>Who would disagree with your proposed solution and what is the rational that supports their viewpoint?</a:t>
          </a:r>
        </a:p>
        <a:p>
          <a:pPr marL="0" lvl="0" indent="0" algn="l" defTabSz="666750">
            <a:lnSpc>
              <a:spcPct val="90000"/>
            </a:lnSpc>
            <a:spcBef>
              <a:spcPct val="0"/>
            </a:spcBef>
            <a:spcAft>
              <a:spcPct val="35000"/>
            </a:spcAft>
            <a:buNone/>
          </a:pPr>
          <a:endParaRPr lang="en-US" sz="1500" kern="1200" dirty="0"/>
        </a:p>
      </dsp:txBody>
      <dsp:txXfrm>
        <a:off x="3975188" y="306830"/>
        <a:ext cx="2429577" cy="4739417"/>
      </dsp:txXfrm>
    </dsp:sp>
    <dsp:sp modelId="{1A414B06-B69D-44C0-9283-4D44DC9C1A6E}">
      <dsp:nvSpPr>
        <dsp:cNvPr id="0" name=""/>
        <dsp:cNvSpPr/>
      </dsp:nvSpPr>
      <dsp:spPr>
        <a:xfrm>
          <a:off x="6643614" y="339624"/>
          <a:ext cx="3333412" cy="469069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n-US" sz="3600" b="1" kern="1200" dirty="0">
              <a:solidFill>
                <a:srgbClr val="FF0000"/>
              </a:solidFill>
              <a:effectLst>
                <a:outerShdw blurRad="38100" dist="38100" dir="2700000" algn="tl">
                  <a:srgbClr val="000000">
                    <a:alpha val="43137"/>
                  </a:srgbClr>
                </a:outerShdw>
              </a:effectLst>
            </a:rPr>
            <a:t>D</a:t>
          </a:r>
        </a:p>
      </dsp:txBody>
      <dsp:txXfrm rot="16200000">
        <a:off x="5053771" y="1929468"/>
        <a:ext cx="3846370" cy="666682"/>
      </dsp:txXfrm>
    </dsp:sp>
    <dsp:sp modelId="{7C433A21-80A9-43D9-917E-4ABC071F3822}">
      <dsp:nvSpPr>
        <dsp:cNvPr id="0" name=""/>
        <dsp:cNvSpPr/>
      </dsp:nvSpPr>
      <dsp:spPr>
        <a:xfrm rot="5400000">
          <a:off x="6372465" y="3448681"/>
          <a:ext cx="574910" cy="48917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8AD082-E283-46D7-B259-C406CA598A2A}">
      <dsp:nvSpPr>
        <dsp:cNvPr id="0" name=""/>
        <dsp:cNvSpPr/>
      </dsp:nvSpPr>
      <dsp:spPr>
        <a:xfrm>
          <a:off x="7305060" y="339624"/>
          <a:ext cx="2483392" cy="46906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Draw Conclusions</a:t>
          </a:r>
        </a:p>
        <a:p>
          <a:pPr marL="0" lvl="0" indent="0" algn="l" defTabSz="666750">
            <a:lnSpc>
              <a:spcPct val="90000"/>
            </a:lnSpc>
            <a:spcBef>
              <a:spcPct val="0"/>
            </a:spcBef>
            <a:spcAft>
              <a:spcPct val="35000"/>
            </a:spcAft>
            <a:buNone/>
          </a:pPr>
          <a:r>
            <a:rPr lang="en-US" sz="1500" kern="1200" dirty="0"/>
            <a:t>After evaluating all of the facts, what is the best possible conclusion?</a:t>
          </a:r>
        </a:p>
        <a:p>
          <a:pPr marL="0" lvl="0" indent="0" algn="l" defTabSz="666750">
            <a:lnSpc>
              <a:spcPct val="90000"/>
            </a:lnSpc>
            <a:spcBef>
              <a:spcPct val="0"/>
            </a:spcBef>
            <a:spcAft>
              <a:spcPct val="35000"/>
            </a:spcAft>
            <a:buNone/>
          </a:pPr>
          <a:r>
            <a:rPr lang="en-US" sz="1500" kern="1200" dirty="0"/>
            <a:t>What specific evidence is driving your conclusion?</a:t>
          </a:r>
        </a:p>
        <a:p>
          <a:pPr marL="0" lvl="0" indent="0" algn="l" defTabSz="666750">
            <a:lnSpc>
              <a:spcPct val="90000"/>
            </a:lnSpc>
            <a:spcBef>
              <a:spcPct val="0"/>
            </a:spcBef>
            <a:spcAft>
              <a:spcPct val="35000"/>
            </a:spcAft>
            <a:buNone/>
          </a:pPr>
          <a:r>
            <a:rPr lang="en-US" sz="1500" kern="1200" dirty="0"/>
            <a:t>Is there new evidence that would impact your decision?</a:t>
          </a:r>
        </a:p>
        <a:p>
          <a:pPr marL="0" lvl="0" indent="0" algn="l" defTabSz="666750">
            <a:lnSpc>
              <a:spcPct val="90000"/>
            </a:lnSpc>
            <a:spcBef>
              <a:spcPct val="0"/>
            </a:spcBef>
            <a:spcAft>
              <a:spcPct val="35000"/>
            </a:spcAft>
            <a:buNone/>
          </a:pPr>
          <a:r>
            <a:rPr lang="en-US" sz="1500" kern="1200" dirty="0"/>
            <a:t>What does common sense and experience tell you to do?</a:t>
          </a:r>
        </a:p>
        <a:p>
          <a:pPr marL="0" lvl="0" indent="0" algn="l" defTabSz="666750">
            <a:lnSpc>
              <a:spcPct val="90000"/>
            </a:lnSpc>
            <a:spcBef>
              <a:spcPct val="0"/>
            </a:spcBef>
            <a:spcAft>
              <a:spcPct val="35000"/>
            </a:spcAft>
            <a:buNone/>
          </a:pPr>
          <a:r>
            <a:rPr lang="en-US" sz="1500" kern="1200" dirty="0"/>
            <a:t>What is the timeline for making a decision (e.g., would your decision be different in a month)?</a:t>
          </a:r>
        </a:p>
        <a:p>
          <a:pPr marL="0" lvl="0" indent="0" algn="l" defTabSz="666750">
            <a:lnSpc>
              <a:spcPct val="90000"/>
            </a:lnSpc>
            <a:spcBef>
              <a:spcPct val="0"/>
            </a:spcBef>
            <a:spcAft>
              <a:spcPct val="35000"/>
            </a:spcAft>
            <a:buNone/>
          </a:pPr>
          <a:r>
            <a:rPr lang="en-US" sz="1500" kern="1200" dirty="0"/>
            <a:t>What opportunities does your conclusion provide?</a:t>
          </a:r>
        </a:p>
        <a:p>
          <a:pPr marL="0" lvl="0" indent="0" algn="l" defTabSz="666750">
            <a:lnSpc>
              <a:spcPct val="90000"/>
            </a:lnSpc>
            <a:spcBef>
              <a:spcPct val="0"/>
            </a:spcBef>
            <a:spcAft>
              <a:spcPct val="35000"/>
            </a:spcAft>
            <a:buNone/>
          </a:pPr>
          <a:endParaRPr lang="en-US" sz="1500" kern="1200" dirty="0"/>
        </a:p>
      </dsp:txBody>
      <dsp:txXfrm>
        <a:off x="7305060" y="339624"/>
        <a:ext cx="2483392" cy="46906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44D87-1255-4A06-861C-E26BDF66DC2F}" type="datetimeFigureOut">
              <a:rPr lang="en-US" smtClean="0"/>
              <a:t>4/25/2017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F71F4-F826-4A40-9675-B06DB56176AC}" type="slidenum">
              <a:rPr lang="en-US" smtClean="0"/>
              <a:t>‹#›</a:t>
            </a:fld>
            <a:endParaRPr lang="en-US" dirty="0"/>
          </a:p>
        </p:txBody>
      </p:sp>
    </p:spTree>
    <p:extLst>
      <p:ext uri="{BB962C8B-B14F-4D97-AF65-F5344CB8AC3E}">
        <p14:creationId xmlns:p14="http://schemas.microsoft.com/office/powerpoint/2010/main" val="66265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D40E52-54ED-4EE9-81EF-986CB212FFA7}" type="datetime1">
              <a:rPr lang="en-US" smtClean="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129996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070D3-071A-49A2-8BA8-D158FCB31EE3}" type="datetime1">
              <a:rPr lang="en-US" smtClean="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333371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874A9E-7659-4035-A00F-E3F3D315D221}" type="datetime1">
              <a:rPr lang="en-US" smtClean="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257654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A2E7-1006-47B0-84E1-BFB8F7CF6DCA}" type="datetime1">
              <a:rPr lang="en-US" smtClean="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225523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6CC3FC-130A-422C-BD7E-6A11614FDA3E}" type="datetime1">
              <a:rPr lang="en-US" smtClean="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91965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FA7700-7960-4A8D-803B-B4CC3B6B4629}" type="datetime1">
              <a:rPr lang="en-US" smtClean="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94125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A9B666-B02B-409F-8770-F2F0C7FE34D1}" type="datetime1">
              <a:rPr lang="en-US" smtClean="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206106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98A1D9-22CF-49B4-BC8D-71FCAD7C9401}" type="datetime1">
              <a:rPr lang="en-US" smtClean="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386259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D5E80-6FE4-47D7-B301-CA39D61EBDFA}" type="datetime1">
              <a:rPr lang="en-US" smtClean="0"/>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347795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F0571E-0EA5-4178-954C-F7F4CFE11982}" type="datetime1">
              <a:rPr lang="en-US" smtClean="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413408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E77826-EC9D-4FCA-BC50-83F4ECF72C1B}" type="datetime1">
              <a:rPr lang="en-US" smtClean="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41352-FB56-466C-B9B1-DCABBD8735CD}" type="slidenum">
              <a:rPr lang="en-US" smtClean="0"/>
              <a:t>‹#›</a:t>
            </a:fld>
            <a:endParaRPr lang="en-US" dirty="0"/>
          </a:p>
        </p:txBody>
      </p:sp>
    </p:spTree>
    <p:extLst>
      <p:ext uri="{BB962C8B-B14F-4D97-AF65-F5344CB8AC3E}">
        <p14:creationId xmlns:p14="http://schemas.microsoft.com/office/powerpoint/2010/main" val="246323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3000"/>
            <a:lum/>
          </a:blip>
          <a:srcRect/>
          <a:stretch>
            <a:fillRect t="-75000" b="-7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6F305-6C8A-4D0F-9C55-2A81DD3D1584}" type="datetime1">
              <a:rPr lang="en-US" smtClean="0"/>
              <a:t>4/25/2017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41352-FB56-466C-B9B1-DCABBD8735CD}" type="slidenum">
              <a:rPr lang="en-US" smtClean="0"/>
              <a:t>‹#›</a:t>
            </a:fld>
            <a:endParaRPr lang="en-US" dirty="0"/>
          </a:p>
        </p:txBody>
      </p:sp>
    </p:spTree>
    <p:extLst>
      <p:ext uri="{BB962C8B-B14F-4D97-AF65-F5344CB8AC3E}">
        <p14:creationId xmlns:p14="http://schemas.microsoft.com/office/powerpoint/2010/main" val="40347176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rasmussen.edu/student-life/blogs/main/critical-thinking-skills-you-need-to-master-now/"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harpbrains.com/blog/2006/11/08/reasoning-skills-brain-teaser/" TargetMode="External"/><Relationship Id="rId5" Type="http://schemas.openxmlformats.org/officeDocument/2006/relationships/hyperlink" Target="http://talentlens.com/"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9004" y="1122363"/>
            <a:ext cx="10394302" cy="2387600"/>
          </a:xfrm>
        </p:spPr>
        <p:txBody>
          <a:bodyPr/>
          <a:lstStyle/>
          <a:p>
            <a:r>
              <a:rPr lang="en-US" b="1" dirty="0">
                <a:solidFill>
                  <a:schemeClr val="bg1"/>
                </a:solidFill>
              </a:rPr>
              <a:t>Federal Executive Webcast Series</a:t>
            </a:r>
          </a:p>
        </p:txBody>
      </p:sp>
      <p:sp>
        <p:nvSpPr>
          <p:cNvPr id="3" name="Subtitle 2"/>
          <p:cNvSpPr>
            <a:spLocks noGrp="1"/>
          </p:cNvSpPr>
          <p:nvPr>
            <p:ph type="subTitle" idx="1"/>
          </p:nvPr>
        </p:nvSpPr>
        <p:spPr>
          <a:xfrm>
            <a:off x="1524000" y="3602037"/>
            <a:ext cx="9144000" cy="2683015"/>
          </a:xfrm>
        </p:spPr>
        <p:txBody>
          <a:bodyPr>
            <a:normAutofit/>
          </a:bodyPr>
          <a:lstStyle/>
          <a:p>
            <a:r>
              <a:rPr lang="en-US" sz="5400" dirty="0">
                <a:solidFill>
                  <a:schemeClr val="bg1"/>
                </a:solidFill>
              </a:rPr>
              <a:t>Critical Thinking for Leaders</a:t>
            </a:r>
          </a:p>
          <a:p>
            <a:endParaRPr lang="en-US" sz="5400" dirty="0">
              <a:solidFill>
                <a:schemeClr val="bg1"/>
              </a:solidFill>
            </a:endParaRPr>
          </a:p>
          <a:p>
            <a:pPr algn="r"/>
            <a:r>
              <a:rPr lang="en-US" sz="3200" dirty="0">
                <a:solidFill>
                  <a:schemeClr val="bg1"/>
                </a:solidFill>
              </a:rPr>
              <a:t>Jackie Robinson-Burnette, SES</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5" name="Picture 4"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Tree>
    <p:extLst>
      <p:ext uri="{BB962C8B-B14F-4D97-AF65-F5344CB8AC3E}">
        <p14:creationId xmlns:p14="http://schemas.microsoft.com/office/powerpoint/2010/main" val="2715050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6432530"/>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Problem Solving</a:t>
            </a:r>
          </a:p>
          <a:p>
            <a:endParaRPr lang="en-US" sz="3200" dirty="0"/>
          </a:p>
          <a:p>
            <a:r>
              <a:rPr lang="en-US" sz="3200" dirty="0"/>
              <a:t>Problem solving is another important skill that involves analyzing a problem, generating a solution, and implementing and then assessing that plan. </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10</a:t>
            </a:fld>
            <a:endParaRPr lang="en-US" dirty="0"/>
          </a:p>
        </p:txBody>
      </p:sp>
    </p:spTree>
    <p:extLst>
      <p:ext uri="{BB962C8B-B14F-4D97-AF65-F5344CB8AC3E}">
        <p14:creationId xmlns:p14="http://schemas.microsoft.com/office/powerpoint/2010/main" val="7900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65084"/>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14265" y="1576874"/>
            <a:ext cx="10963469" cy="5016758"/>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Read the statements and then develop a plan to solve the problem using your reasoning skills.</a:t>
            </a:r>
          </a:p>
          <a:p>
            <a:pPr marL="457200" indent="-457200">
              <a:buFont typeface="Wingdings" panose="05000000000000000000" pitchFamily="2" charset="2"/>
              <a:buChar char="q"/>
            </a:pPr>
            <a:endParaRPr lang="en-US" sz="3200" dirty="0"/>
          </a:p>
          <a:p>
            <a:pPr lvl="1"/>
            <a:r>
              <a:rPr lang="en-US" sz="3200" b="1" dirty="0"/>
              <a:t>Marie, Claude, and Jean are in a competition. Here are their results:</a:t>
            </a:r>
          </a:p>
          <a:p>
            <a:pPr marL="914400" lvl="1" indent="-457200">
              <a:buFont typeface="Arial" panose="020B0604020202020204" pitchFamily="34" charset="0"/>
              <a:buChar char="•"/>
            </a:pPr>
            <a:r>
              <a:rPr lang="en-US" sz="3200" dirty="0"/>
              <a:t>The youngest person received the least points</a:t>
            </a:r>
          </a:p>
          <a:p>
            <a:pPr marL="914400" lvl="1" indent="-457200">
              <a:buFont typeface="Arial" panose="020B0604020202020204" pitchFamily="34" charset="0"/>
              <a:buChar char="•"/>
            </a:pPr>
            <a:r>
              <a:rPr lang="en-US" sz="3200" dirty="0"/>
              <a:t>Claude got half of the points of the eldest</a:t>
            </a:r>
          </a:p>
          <a:p>
            <a:pPr marL="914400" lvl="1" indent="-457200">
              <a:buFont typeface="Arial" panose="020B0604020202020204" pitchFamily="34" charset="0"/>
              <a:buChar char="•"/>
            </a:pPr>
            <a:r>
              <a:rPr lang="en-US" sz="3200" dirty="0"/>
              <a:t>Jean received as many points as both others combined</a:t>
            </a:r>
          </a:p>
          <a:p>
            <a:pPr marL="914400" lvl="1" indent="-457200">
              <a:buFont typeface="Arial" panose="020B0604020202020204" pitchFamily="34" charset="0"/>
              <a:buChar char="•"/>
            </a:pPr>
            <a:endParaRPr lang="en-US" sz="3200" dirty="0"/>
          </a:p>
          <a:p>
            <a:pPr marL="457200" indent="-457200">
              <a:buFont typeface="Wingdings" panose="05000000000000000000" pitchFamily="2" charset="2"/>
              <a:buChar char="q"/>
            </a:pPr>
            <a:r>
              <a:rPr lang="en-US" sz="3200" dirty="0"/>
              <a:t>Question:   </a:t>
            </a:r>
            <a:r>
              <a:rPr lang="en-US" sz="3200" b="1" dirty="0"/>
              <a:t>Who is the eldest ?</a:t>
            </a:r>
            <a:endParaRPr lang="en-US" b="1" dirty="0"/>
          </a:p>
        </p:txBody>
      </p:sp>
      <p:sp>
        <p:nvSpPr>
          <p:cNvPr id="3" name="Slide Number Placeholder 2"/>
          <p:cNvSpPr>
            <a:spLocks noGrp="1"/>
          </p:cNvSpPr>
          <p:nvPr>
            <p:ph type="sldNum" sz="quarter" idx="12"/>
          </p:nvPr>
        </p:nvSpPr>
        <p:spPr/>
        <p:txBody>
          <a:bodyPr/>
          <a:lstStyle/>
          <a:p>
            <a:fld id="{3DA41352-FB56-466C-B9B1-DCABBD8735CD}" type="slidenum">
              <a:rPr lang="en-US" smtClean="0"/>
              <a:t>11</a:t>
            </a:fld>
            <a:endParaRPr lang="en-US" dirty="0"/>
          </a:p>
        </p:txBody>
      </p:sp>
    </p:spTree>
    <p:extLst>
      <p:ext uri="{BB962C8B-B14F-4D97-AF65-F5344CB8AC3E}">
        <p14:creationId xmlns:p14="http://schemas.microsoft.com/office/powerpoint/2010/main" val="116083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97273" y="1638647"/>
            <a:ext cx="10963469" cy="4585871"/>
          </a:xfrm>
          <a:prstGeom prst="rect">
            <a:avLst/>
          </a:prstGeom>
          <a:noFill/>
        </p:spPr>
        <p:txBody>
          <a:bodyPr wrap="square" rtlCol="0">
            <a:spAutoFit/>
          </a:bodyPr>
          <a:lstStyle/>
          <a:p>
            <a:r>
              <a:rPr lang="en-US" sz="4000" b="1" dirty="0"/>
              <a:t>Watson-Glaser </a:t>
            </a:r>
            <a:r>
              <a:rPr lang="en-US" sz="4000" b="1" dirty="0">
                <a:solidFill>
                  <a:srgbClr val="FF0000"/>
                </a:solidFill>
              </a:rPr>
              <a:t>RED</a:t>
            </a:r>
            <a:r>
              <a:rPr lang="en-US" sz="4000" b="1" dirty="0"/>
              <a:t> Model</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12</a:t>
            </a:fld>
            <a:endParaRPr lang="en-US" dirty="0"/>
          </a:p>
        </p:txBody>
      </p:sp>
      <p:graphicFrame>
        <p:nvGraphicFramePr>
          <p:cNvPr id="2" name="Diagram 1"/>
          <p:cNvGraphicFramePr/>
          <p:nvPr>
            <p:extLst>
              <p:ext uri="{D42A27DB-BD31-4B8C-83A1-F6EECF244321}">
                <p14:modId xmlns:p14="http://schemas.microsoft.com/office/powerpoint/2010/main" val="925257386"/>
              </p:ext>
            </p:extLst>
          </p:nvPr>
        </p:nvGraphicFramePr>
        <p:xfrm>
          <a:off x="2778196" y="2465598"/>
          <a:ext cx="7182338" cy="40750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2875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8402300"/>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Exercise in Critical Thinking (using </a:t>
            </a:r>
            <a:r>
              <a:rPr lang="en-US" sz="3200" b="1" dirty="0">
                <a:solidFill>
                  <a:srgbClr val="FF0000"/>
                </a:solidFill>
              </a:rPr>
              <a:t>RED</a:t>
            </a:r>
            <a:r>
              <a:rPr lang="en-US" sz="3200" b="1" dirty="0"/>
              <a:t> model)</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There’s a hiring freeze and you have 10 vacant positions. Two programs are understaffed, and operations will be negatively impacted without an immediate solution. However, you are not permitted to recruit new personnel due to the hiring freeze.  Of your 40 current employees, 8 are retirement eligible and threatening to retire.  If you don’t maintain staffing levels, mission essential functions will be at risk. </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13</a:t>
            </a:fld>
            <a:endParaRPr lang="en-US" dirty="0"/>
          </a:p>
        </p:txBody>
      </p:sp>
      <p:pic>
        <p:nvPicPr>
          <p:cNvPr id="1026" name="Picture 2" descr="C:\Users\jlrobins\AppData\Local\Microsoft\Windows\Temporary Internet Files\Content.IE5\V765M352\business-people-around-comput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3245" y="1468458"/>
            <a:ext cx="2000690" cy="133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2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4585871"/>
          </a:xfrm>
          <a:prstGeom prst="rect">
            <a:avLst/>
          </a:prstGeom>
          <a:noFill/>
        </p:spPr>
        <p:txBody>
          <a:bodyPr wrap="square" rtlCol="0">
            <a:spAutoFit/>
          </a:bodyPr>
          <a:lstStyle/>
          <a:p>
            <a:r>
              <a:rPr lang="en-US" sz="4000" b="1" dirty="0"/>
              <a:t>QUESTIONS</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14</a:t>
            </a:fld>
            <a:endParaRPr lang="en-US" dirty="0"/>
          </a:p>
        </p:txBody>
      </p:sp>
      <p:graphicFrame>
        <p:nvGraphicFramePr>
          <p:cNvPr id="10" name="Diagram 9"/>
          <p:cNvGraphicFramePr/>
          <p:nvPr>
            <p:extLst>
              <p:ext uri="{D42A27DB-BD31-4B8C-83A1-F6EECF244321}">
                <p14:modId xmlns:p14="http://schemas.microsoft.com/office/powerpoint/2010/main" val="2018541733"/>
              </p:ext>
            </p:extLst>
          </p:nvPr>
        </p:nvGraphicFramePr>
        <p:xfrm>
          <a:off x="684604" y="1328961"/>
          <a:ext cx="9983396"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9028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14265" y="1389316"/>
            <a:ext cx="10963469" cy="5170646"/>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How to Improve Critical Thinking Skills  </a:t>
            </a:r>
            <a:r>
              <a:rPr lang="en-US" dirty="0"/>
              <a:t>(</a:t>
            </a:r>
            <a:r>
              <a:rPr lang="en-US" sz="2800" dirty="0"/>
              <a:t>Pearson Education Ltd) </a:t>
            </a:r>
          </a:p>
          <a:p>
            <a:pPr marL="457200" indent="-457200">
              <a:buFont typeface="Arial" panose="020B0604020202020204" pitchFamily="34" charset="0"/>
              <a:buChar char="•"/>
            </a:pPr>
            <a:endParaRPr lang="en-US" sz="1000" dirty="0"/>
          </a:p>
          <a:p>
            <a:pPr marL="457200" indent="-457200">
              <a:lnSpc>
                <a:spcPct val="150000"/>
              </a:lnSpc>
              <a:buFont typeface="Arial" panose="020B0604020202020204" pitchFamily="34" charset="0"/>
              <a:buChar char="•"/>
            </a:pPr>
            <a:r>
              <a:rPr lang="en-US" sz="3200" dirty="0"/>
              <a:t>Ask basic questions to identify assumptions</a:t>
            </a:r>
          </a:p>
          <a:p>
            <a:pPr marL="457200" indent="-457200">
              <a:lnSpc>
                <a:spcPct val="150000"/>
              </a:lnSpc>
              <a:buFont typeface="Arial" panose="020B0604020202020204" pitchFamily="34" charset="0"/>
              <a:buChar char="•"/>
            </a:pPr>
            <a:r>
              <a:rPr lang="en-US" sz="3200" dirty="0"/>
              <a:t>Rate the quality of different assumptions</a:t>
            </a:r>
          </a:p>
          <a:p>
            <a:pPr marL="457200" indent="-457200">
              <a:lnSpc>
                <a:spcPct val="150000"/>
              </a:lnSpc>
              <a:buFont typeface="Arial" panose="020B0604020202020204" pitchFamily="34" charset="0"/>
              <a:buChar char="•"/>
            </a:pPr>
            <a:r>
              <a:rPr lang="en-US" sz="3200" dirty="0"/>
              <a:t>Watch for persuasion techniques</a:t>
            </a:r>
          </a:p>
          <a:p>
            <a:pPr marL="457200" indent="-457200">
              <a:lnSpc>
                <a:spcPct val="150000"/>
              </a:lnSpc>
              <a:buFont typeface="Arial" panose="020B0604020202020204" pitchFamily="34" charset="0"/>
              <a:buChar char="•"/>
            </a:pPr>
            <a:r>
              <a:rPr lang="en-US" sz="3200" dirty="0"/>
              <a:t>Be objective and balanced</a:t>
            </a:r>
          </a:p>
          <a:p>
            <a:pPr marL="457200" indent="-457200">
              <a:lnSpc>
                <a:spcPct val="150000"/>
              </a:lnSpc>
              <a:buFont typeface="Arial" panose="020B0604020202020204" pitchFamily="34" charset="0"/>
              <a:buChar char="•"/>
            </a:pPr>
            <a:r>
              <a:rPr lang="en-US" sz="3200" dirty="0"/>
              <a:t>Draw it out</a:t>
            </a:r>
          </a:p>
          <a:p>
            <a:pPr marL="457200" indent="-457200">
              <a:lnSpc>
                <a:spcPct val="150000"/>
              </a:lnSpc>
              <a:buFont typeface="Arial" panose="020B0604020202020204" pitchFamily="34" charset="0"/>
              <a:buChar char="•"/>
            </a:pPr>
            <a:r>
              <a:rPr lang="en-US" sz="3200" dirty="0"/>
              <a:t>Evaluate different conclusions</a:t>
            </a:r>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15</a:t>
            </a:fld>
            <a:endParaRPr lang="en-US" dirty="0"/>
          </a:p>
        </p:txBody>
      </p:sp>
      <p:pic>
        <p:nvPicPr>
          <p:cNvPr id="5124" name="Picture 4" descr="C:\Users\jlrobins\AppData\Local\Microsoft\Windows\Temporary Internet Files\Content.IE5\RGNPPMLV\critical-thinki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9781" y="3356521"/>
            <a:ext cx="2972955" cy="245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8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14265" y="1389316"/>
            <a:ext cx="10963469" cy="4924425"/>
          </a:xfrm>
          <a:prstGeom prst="rect">
            <a:avLst/>
          </a:prstGeom>
          <a:noFill/>
        </p:spPr>
        <p:txBody>
          <a:bodyPr wrap="square" rtlCol="0">
            <a:spAutoFit/>
          </a:bodyPr>
          <a:lstStyle/>
          <a:p>
            <a:pPr marL="457200" indent="-457200">
              <a:buFont typeface="Wingdings" panose="05000000000000000000" pitchFamily="2" charset="2"/>
              <a:buChar char="q"/>
            </a:pPr>
            <a:r>
              <a:rPr lang="en-US" sz="4400" b="1" dirty="0"/>
              <a:t>References</a:t>
            </a:r>
          </a:p>
          <a:p>
            <a:pPr marL="457200" indent="-457200">
              <a:buFont typeface="Arial" panose="020B0604020202020204" pitchFamily="34" charset="0"/>
              <a:buChar char="•"/>
            </a:pPr>
            <a:endParaRPr lang="en-US" sz="900" dirty="0"/>
          </a:p>
          <a:p>
            <a:pPr marL="342900" indent="-342900">
              <a:buFont typeface="Wingdings" panose="05000000000000000000" pitchFamily="2" charset="2"/>
              <a:buChar char="q"/>
            </a:pPr>
            <a:r>
              <a:rPr lang="en-US" sz="2400" dirty="0" err="1"/>
              <a:t>TalentLens</a:t>
            </a:r>
            <a:r>
              <a:rPr lang="en-US" sz="2400" dirty="0"/>
              <a:t> - Pearson Education Ltd (2012).  </a:t>
            </a:r>
            <a:r>
              <a:rPr lang="en-US" sz="2400" i="1" dirty="0"/>
              <a:t>What is Critical Thinking? Tips on How to Improve Critical Thinking Skills?  </a:t>
            </a:r>
            <a:r>
              <a:rPr lang="en-US" sz="2400" dirty="0">
                <a:hlinkClick r:id="rId5"/>
              </a:rPr>
              <a:t>http://talentlens.com/</a:t>
            </a:r>
            <a:endParaRPr lang="en-US" sz="2400" dirty="0"/>
          </a:p>
          <a:p>
            <a:pPr marL="171450" indent="-171450">
              <a:buFont typeface="Wingdings" panose="05000000000000000000" pitchFamily="2" charset="2"/>
              <a:buChar char="q"/>
            </a:pPr>
            <a:endParaRPr lang="en-US" sz="1000" dirty="0"/>
          </a:p>
          <a:p>
            <a:pPr marL="342900" indent="-342900">
              <a:buFont typeface="Wingdings" panose="05000000000000000000" pitchFamily="2" charset="2"/>
              <a:buChar char="q"/>
            </a:pPr>
            <a:r>
              <a:rPr lang="en-US" sz="2400" dirty="0"/>
              <a:t>Caroline Latham (2006).  </a:t>
            </a:r>
            <a:r>
              <a:rPr lang="en-US" sz="2400" i="1" dirty="0"/>
              <a:t>Reasoning Skills Brain Teaser  </a:t>
            </a:r>
            <a:r>
              <a:rPr lang="en-US" sz="2400" dirty="0">
                <a:hlinkClick r:id="rId6"/>
              </a:rPr>
              <a:t>Http://sharpbrains.com/blog/2006/11/08/reasoning-skills-brain-teaser/</a:t>
            </a:r>
            <a:endParaRPr lang="en-US" sz="2400" dirty="0"/>
          </a:p>
          <a:p>
            <a:pPr marL="171450" indent="-171450">
              <a:buFont typeface="Wingdings" panose="05000000000000000000" pitchFamily="2" charset="2"/>
              <a:buChar char="q"/>
            </a:pPr>
            <a:endParaRPr lang="en-US" sz="800" dirty="0"/>
          </a:p>
          <a:p>
            <a:pPr marL="342900" indent="-342900">
              <a:buFont typeface="Wingdings" panose="05000000000000000000" pitchFamily="2" charset="2"/>
              <a:buChar char="q"/>
            </a:pPr>
            <a:r>
              <a:rPr lang="en-US" sz="2400" dirty="0"/>
              <a:t>Edward M. Glaser (1941).   </a:t>
            </a:r>
            <a:r>
              <a:rPr lang="en-US" sz="2400" i="1" dirty="0"/>
              <a:t>An Experiment in the Development of Critical Thinking</a:t>
            </a:r>
            <a:r>
              <a:rPr lang="en-US" sz="2400" dirty="0"/>
              <a:t>,  Teacher’s College, Columbia University  </a:t>
            </a:r>
          </a:p>
          <a:p>
            <a:pPr marL="171450" indent="-171450">
              <a:buFont typeface="Wingdings" panose="05000000000000000000" pitchFamily="2" charset="2"/>
              <a:buChar char="q"/>
            </a:pPr>
            <a:endParaRPr lang="en-US" sz="900" dirty="0"/>
          </a:p>
          <a:p>
            <a:pPr marL="342900" indent="-342900">
              <a:buFont typeface="Wingdings" panose="05000000000000000000" pitchFamily="2" charset="2"/>
              <a:buChar char="q"/>
            </a:pPr>
            <a:r>
              <a:rPr lang="en-US" sz="2400" dirty="0"/>
              <a:t>Grant </a:t>
            </a:r>
            <a:r>
              <a:rPr lang="en-US" sz="2400" dirty="0" err="1"/>
              <a:t>Tilus</a:t>
            </a:r>
            <a:r>
              <a:rPr lang="en-US" sz="2400" dirty="0"/>
              <a:t> (2012).  </a:t>
            </a:r>
            <a:r>
              <a:rPr lang="en-US" sz="2400" i="1" dirty="0"/>
              <a:t>6 Critical Thinking Skills You Need to Know </a:t>
            </a:r>
            <a:r>
              <a:rPr lang="en-US" sz="2400" dirty="0">
                <a:hlinkClick r:id="rId7"/>
              </a:rPr>
              <a:t>http://www.rasmussen.edu/student-life/blogs/main/critical-thinking-skills-you-need-to-master-now/</a:t>
            </a:r>
            <a:endParaRPr lang="en-US" sz="2400"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16</a:t>
            </a:fld>
            <a:endParaRPr lang="en-US" dirty="0"/>
          </a:p>
        </p:txBody>
      </p:sp>
    </p:spTree>
    <p:extLst>
      <p:ext uri="{BB962C8B-B14F-4D97-AF65-F5344CB8AC3E}">
        <p14:creationId xmlns:p14="http://schemas.microsoft.com/office/powerpoint/2010/main" val="345118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4585871"/>
          </a:xfrm>
          <a:prstGeom prst="rect">
            <a:avLst/>
          </a:prstGeom>
          <a:noFill/>
        </p:spPr>
        <p:txBody>
          <a:bodyPr wrap="square" rtlCol="0">
            <a:spAutoFit/>
          </a:bodyPr>
          <a:lstStyle/>
          <a:p>
            <a:r>
              <a:rPr lang="en-US" sz="4000" b="1" dirty="0"/>
              <a:t>QUESTIONS</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17</a:t>
            </a:fld>
            <a:endParaRPr lang="en-US" dirty="0"/>
          </a:p>
        </p:txBody>
      </p:sp>
      <p:pic>
        <p:nvPicPr>
          <p:cNvPr id="2053" name="Picture 5" descr="C:\Users\jlrobins\AppData\Local\Microsoft\Windows\Temporary Internet Files\Content.IE5\SPYSSN2N\13900601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743" y="2462959"/>
            <a:ext cx="3410858" cy="341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39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5" y="1574511"/>
            <a:ext cx="10963469" cy="9448740"/>
          </a:xfrm>
          <a:prstGeom prst="rect">
            <a:avLst/>
          </a:prstGeom>
          <a:noFill/>
        </p:spPr>
        <p:txBody>
          <a:bodyPr wrap="square" rtlCol="0">
            <a:spAutoFit/>
          </a:bodyPr>
          <a:lstStyle/>
          <a:p>
            <a:pPr marL="342900" indent="-342900">
              <a:buFont typeface="Wingdings" panose="05000000000000000000" pitchFamily="2" charset="2"/>
              <a:buChar char="q"/>
            </a:pPr>
            <a:r>
              <a:rPr lang="en-US" sz="3200" dirty="0"/>
              <a:t>Critical thinking is the process of actively and skillfully conceptualizing, applying, analyzing, synthesizing, and/or evaluating information from observation, experience, reflection, reasoning, or communication in order to take action.</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3200" dirty="0"/>
              <a:t>In simpler terms, critical thinking skills are mental processes we use to do things like: solve problems, make decisions, ask questions, construct plans, evaluate ideas, organize information and create objects.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Slide Number Placeholder 10"/>
          <p:cNvSpPr>
            <a:spLocks noGrp="1"/>
          </p:cNvSpPr>
          <p:nvPr>
            <p:ph type="sldNum" sz="quarter" idx="12"/>
          </p:nvPr>
        </p:nvSpPr>
        <p:spPr/>
        <p:txBody>
          <a:bodyPr/>
          <a:lstStyle/>
          <a:p>
            <a:fld id="{3DA41352-FB56-466C-B9B1-DCABBD8735CD}" type="slidenum">
              <a:rPr lang="en-US" smtClean="0"/>
              <a:t>2</a:t>
            </a:fld>
            <a:endParaRPr lang="en-US" dirty="0"/>
          </a:p>
        </p:txBody>
      </p:sp>
    </p:spTree>
    <p:extLst>
      <p:ext uri="{BB962C8B-B14F-4D97-AF65-F5344CB8AC3E}">
        <p14:creationId xmlns:p14="http://schemas.microsoft.com/office/powerpoint/2010/main" val="351191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5" y="1574511"/>
            <a:ext cx="10963469" cy="8771632"/>
          </a:xfrm>
          <a:prstGeom prst="rect">
            <a:avLst/>
          </a:prstGeom>
          <a:noFill/>
        </p:spPr>
        <p:txBody>
          <a:bodyPr wrap="square" rtlCol="0">
            <a:spAutoFit/>
          </a:bodyPr>
          <a:lstStyle/>
          <a:p>
            <a:pPr marL="342900" indent="-342900">
              <a:buFont typeface="Wingdings" panose="05000000000000000000" pitchFamily="2" charset="2"/>
              <a:buChar char="q"/>
            </a:pPr>
            <a:r>
              <a:rPr lang="en-US" sz="3200" dirty="0"/>
              <a:t>Senior Leaders must develop critical thinking skills to be effective decision makers.   </a:t>
            </a:r>
          </a:p>
          <a:p>
            <a:pPr marL="342900" indent="-342900">
              <a:buFont typeface="Wingdings" panose="05000000000000000000" pitchFamily="2" charset="2"/>
              <a:buChar char="q"/>
            </a:pPr>
            <a:endParaRPr lang="en-US" sz="3200" dirty="0"/>
          </a:p>
          <a:p>
            <a:pPr marL="342900" indent="-342900">
              <a:buFont typeface="Wingdings" panose="05000000000000000000" pitchFamily="2" charset="2"/>
              <a:buChar char="q"/>
            </a:pPr>
            <a:r>
              <a:rPr lang="en-US" sz="3200" dirty="0"/>
              <a:t>Senior Leaders often have to move forward making decisions with limited information to achieve a satisfactory resolution.</a:t>
            </a:r>
          </a:p>
          <a:p>
            <a:endParaRPr lang="en-US" sz="3200" dirty="0"/>
          </a:p>
          <a:p>
            <a:pPr marL="342900" indent="-342900">
              <a:buFont typeface="Wingdings" panose="05000000000000000000" pitchFamily="2" charset="2"/>
              <a:buChar char="q"/>
            </a:pPr>
            <a:r>
              <a:rPr lang="en-US" sz="3200" dirty="0"/>
              <a:t>Ability to assess the information is a skill that goes well beyond the typical listing of pros and cons…. it requires thinking that goes beyond the available data and information.</a:t>
            </a:r>
            <a:endParaRPr lang="en-US" sz="2400" dirty="0"/>
          </a:p>
          <a:p>
            <a:pPr marL="342900" indent="-342900">
              <a:buFont typeface="Wingdings" panose="05000000000000000000" pitchFamily="2" charset="2"/>
              <a:buChar char="q"/>
            </a:pPr>
            <a:endParaRPr lang="en-US" sz="2400" dirty="0"/>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Slide Number Placeholder 10"/>
          <p:cNvSpPr>
            <a:spLocks noGrp="1"/>
          </p:cNvSpPr>
          <p:nvPr>
            <p:ph type="sldNum" sz="quarter" idx="12"/>
          </p:nvPr>
        </p:nvSpPr>
        <p:spPr/>
        <p:txBody>
          <a:bodyPr/>
          <a:lstStyle/>
          <a:p>
            <a:fld id="{3DA41352-FB56-466C-B9B1-DCABBD8735CD}" type="slidenum">
              <a:rPr lang="en-US" smtClean="0"/>
              <a:t>3</a:t>
            </a:fld>
            <a:endParaRPr lang="en-US" dirty="0"/>
          </a:p>
        </p:txBody>
      </p:sp>
    </p:spTree>
    <p:extLst>
      <p:ext uri="{BB962C8B-B14F-4D97-AF65-F5344CB8AC3E}">
        <p14:creationId xmlns:p14="http://schemas.microsoft.com/office/powerpoint/2010/main" val="195153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9417963"/>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Some Benefits of Developing Critical Thinking Skills</a:t>
            </a:r>
          </a:p>
          <a:p>
            <a:pPr marL="457200" indent="-457200">
              <a:lnSpc>
                <a:spcPct val="150000"/>
              </a:lnSpc>
              <a:buFont typeface="Arial" panose="020B0604020202020204" pitchFamily="34" charset="0"/>
              <a:buChar char="•"/>
            </a:pPr>
            <a:endParaRPr lang="en-US" sz="2000" dirty="0"/>
          </a:p>
          <a:p>
            <a:pPr marL="457200" indent="-457200">
              <a:lnSpc>
                <a:spcPct val="150000"/>
              </a:lnSpc>
              <a:buFont typeface="Arial" panose="020B0604020202020204" pitchFamily="34" charset="0"/>
              <a:buChar char="•"/>
            </a:pPr>
            <a:r>
              <a:rPr lang="en-US" sz="3200" dirty="0"/>
              <a:t>Increased value to your team or employer</a:t>
            </a:r>
          </a:p>
          <a:p>
            <a:pPr marL="457200" indent="-457200">
              <a:lnSpc>
                <a:spcPct val="150000"/>
              </a:lnSpc>
              <a:buFont typeface="Arial" panose="020B0604020202020204" pitchFamily="34" charset="0"/>
              <a:buChar char="•"/>
            </a:pPr>
            <a:r>
              <a:rPr lang="en-US" sz="3200" dirty="0"/>
              <a:t>Increased confidence in your decision making</a:t>
            </a:r>
          </a:p>
          <a:p>
            <a:pPr marL="457200" indent="-457200">
              <a:lnSpc>
                <a:spcPct val="150000"/>
              </a:lnSpc>
              <a:buFont typeface="Arial" panose="020B0604020202020204" pitchFamily="34" charset="0"/>
              <a:buChar char="•"/>
            </a:pPr>
            <a:r>
              <a:rPr lang="en-US" sz="3200" dirty="0"/>
              <a:t>Stronger ability to interpret and use feedback and criticism</a:t>
            </a:r>
          </a:p>
          <a:p>
            <a:pPr marL="457200" indent="-457200">
              <a:lnSpc>
                <a:spcPct val="150000"/>
              </a:lnSpc>
              <a:buFont typeface="Arial" panose="020B0604020202020204" pitchFamily="34" charset="0"/>
              <a:buChar char="•"/>
            </a:pPr>
            <a:r>
              <a:rPr lang="en-US" sz="3200" dirty="0"/>
              <a:t>Increased creativity and innovation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endParaRPr lang="en-US" dirty="0"/>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4</a:t>
            </a:fld>
            <a:endParaRPr lang="en-US" dirty="0"/>
          </a:p>
        </p:txBody>
      </p:sp>
    </p:spTree>
    <p:extLst>
      <p:ext uri="{BB962C8B-B14F-4D97-AF65-F5344CB8AC3E}">
        <p14:creationId xmlns:p14="http://schemas.microsoft.com/office/powerpoint/2010/main" val="11534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9171742"/>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Interpretation</a:t>
            </a:r>
          </a:p>
          <a:p>
            <a:pPr marL="457200" indent="-457200">
              <a:buFont typeface="Arial" panose="020B0604020202020204" pitchFamily="34" charset="0"/>
              <a:buChar char="•"/>
            </a:pPr>
            <a:endParaRPr lang="en-US" sz="3200" dirty="0"/>
          </a:p>
          <a:p>
            <a:r>
              <a:rPr lang="en-US" sz="3200" dirty="0"/>
              <a:t>Having the ability to understand the information and communicate it clearly to others in a way that they can understand. </a:t>
            </a:r>
          </a:p>
          <a:p>
            <a:endParaRPr lang="en-US" sz="3200" dirty="0"/>
          </a:p>
          <a:p>
            <a:r>
              <a:rPr lang="en-US" sz="3200" dirty="0"/>
              <a:t>Often, it refers to communicating the meaning of information in a format that is clear for a particular audience.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endParaRPr lang="en-US" dirty="0"/>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5</a:t>
            </a:fld>
            <a:endParaRPr lang="en-US" dirty="0"/>
          </a:p>
        </p:txBody>
      </p:sp>
    </p:spTree>
    <p:extLst>
      <p:ext uri="{BB962C8B-B14F-4D97-AF65-F5344CB8AC3E}">
        <p14:creationId xmlns:p14="http://schemas.microsoft.com/office/powerpoint/2010/main" val="157762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6924973"/>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Judgment</a:t>
            </a:r>
          </a:p>
          <a:p>
            <a:endParaRPr lang="en-US" sz="3200" dirty="0"/>
          </a:p>
          <a:p>
            <a:r>
              <a:rPr lang="en-US" sz="3200" dirty="0"/>
              <a:t>Like evaluation, judgment is the assessment of an idea or a piece of information.  Exercising the ability to connect pieces of information together in order to determine what the intended meaning of the information was meant to represent.</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6</a:t>
            </a:fld>
            <a:endParaRPr lang="en-US" dirty="0"/>
          </a:p>
        </p:txBody>
      </p:sp>
    </p:spTree>
    <p:extLst>
      <p:ext uri="{BB962C8B-B14F-4D97-AF65-F5344CB8AC3E}">
        <p14:creationId xmlns:p14="http://schemas.microsoft.com/office/powerpoint/2010/main" val="290082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7417415"/>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Inference</a:t>
            </a:r>
          </a:p>
          <a:p>
            <a:endParaRPr lang="en-US" sz="3200" dirty="0"/>
          </a:p>
          <a:p>
            <a:r>
              <a:rPr lang="en-US" sz="3200" dirty="0"/>
              <a:t>Having the ability to understand and recognize what elements you will need in order to determine an accurate conclusion or make a decision from the information you have.</a:t>
            </a:r>
          </a:p>
          <a:p>
            <a:r>
              <a:rPr lang="en-US" sz="3200" dirty="0"/>
              <a:t>	</a:t>
            </a:r>
          </a:p>
          <a:p>
            <a:r>
              <a:rPr lang="en-US" sz="3200" dirty="0"/>
              <a:t> </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7</a:t>
            </a:fld>
            <a:endParaRPr lang="en-US" dirty="0"/>
          </a:p>
        </p:txBody>
      </p:sp>
    </p:spTree>
    <p:extLst>
      <p:ext uri="{BB962C8B-B14F-4D97-AF65-F5344CB8AC3E}">
        <p14:creationId xmlns:p14="http://schemas.microsoft.com/office/powerpoint/2010/main" val="231550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7417415"/>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Evaluation</a:t>
            </a:r>
          </a:p>
          <a:p>
            <a:pPr marL="457200" indent="-457200">
              <a:buFont typeface="Wingdings" panose="05000000000000000000" pitchFamily="2" charset="2"/>
              <a:buChar char="q"/>
            </a:pPr>
            <a:endParaRPr lang="en-US" sz="3200" b="1" dirty="0"/>
          </a:p>
          <a:p>
            <a:r>
              <a:rPr lang="en-US" sz="3200" dirty="0"/>
              <a:t>Being able to evaluate the credibility of statements or descriptions of a person’s experience, judgment or opinion in order to measure the validity of the information being presented.</a:t>
            </a:r>
          </a:p>
          <a:p>
            <a:r>
              <a:rPr lang="en-US" sz="3200" dirty="0"/>
              <a:t> </a:t>
            </a: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8</a:t>
            </a:fld>
            <a:endParaRPr lang="en-US" dirty="0"/>
          </a:p>
        </p:txBody>
      </p:sp>
    </p:spTree>
    <p:extLst>
      <p:ext uri="{BB962C8B-B14F-4D97-AF65-F5344CB8AC3E}">
        <p14:creationId xmlns:p14="http://schemas.microsoft.com/office/powerpoint/2010/main" val="125387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8" name="Rectangle 7"/>
          <p:cNvSpPr/>
          <p:nvPr/>
        </p:nvSpPr>
        <p:spPr>
          <a:xfrm>
            <a:off x="0" y="1271689"/>
            <a:ext cx="12192000" cy="5586311"/>
          </a:xfrm>
          <a:prstGeom prst="rect">
            <a:avLst/>
          </a:prstGeom>
          <a:gradFill>
            <a:gsLst>
              <a:gs pos="0">
                <a:srgbClr val="28466A"/>
              </a:gs>
              <a:gs pos="28000">
                <a:srgbClr val="8AB1DE"/>
              </a:gs>
              <a:gs pos="100000">
                <a:srgbClr val="5B9BD5">
                  <a:lumMod val="30000"/>
                  <a:lumOff val="70000"/>
                </a:srgbClr>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0466" y="1875453"/>
            <a:ext cx="10963469" cy="6155531"/>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Explanation</a:t>
            </a:r>
          </a:p>
          <a:p>
            <a:pPr marL="457200" indent="-457200">
              <a:buFont typeface="Wingdings" panose="05000000000000000000" pitchFamily="2" charset="2"/>
              <a:buChar char="q"/>
            </a:pPr>
            <a:endParaRPr lang="en-US" sz="3200" b="1" dirty="0"/>
          </a:p>
          <a:p>
            <a:r>
              <a:rPr lang="en-US" sz="3200" dirty="0"/>
              <a:t>Having the ability to not only restate information, but add clarity and perspective to the information, so it can be fully understood by anyone you are sharing it with.  </a:t>
            </a:r>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3DA41352-FB56-466C-B9B1-DCABBD8735CD}" type="slidenum">
              <a:rPr lang="en-US" smtClean="0"/>
              <a:t>9</a:t>
            </a:fld>
            <a:endParaRPr lang="en-US" dirty="0"/>
          </a:p>
        </p:txBody>
      </p:sp>
    </p:spTree>
    <p:extLst>
      <p:ext uri="{BB962C8B-B14F-4D97-AF65-F5344CB8AC3E}">
        <p14:creationId xmlns:p14="http://schemas.microsoft.com/office/powerpoint/2010/main" val="32881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5785</TotalTime>
  <Words>942</Words>
  <Application>Microsoft Office PowerPoint</Application>
  <PresentationFormat>Widescreen</PresentationFormat>
  <Paragraphs>280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Federal Executive Webcast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Executive Webcast Series</dc:title>
  <dc:creator>Jackie White Nnawuchi</dc:creator>
  <cp:lastModifiedBy>balston</cp:lastModifiedBy>
  <cp:revision>24</cp:revision>
  <dcterms:created xsi:type="dcterms:W3CDTF">2017-01-13T09:27:02Z</dcterms:created>
  <dcterms:modified xsi:type="dcterms:W3CDTF">2017-04-25T18:56:54Z</dcterms:modified>
</cp:coreProperties>
</file>